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 Escape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326"/>
              </p:ext>
            </p:extLst>
          </p:nvPr>
        </p:nvGraphicFramePr>
        <p:xfrm>
          <a:off x="112144" y="517585"/>
          <a:ext cx="11783682" cy="363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864">
                  <a:extLst>
                    <a:ext uri="{9D8B030D-6E8A-4147-A177-3AD203B41FA5}">
                      <a16:colId xmlns:a16="http://schemas.microsoft.com/office/drawing/2014/main" val="4210077443"/>
                    </a:ext>
                  </a:extLst>
                </a:gridCol>
                <a:gridCol w="2035834">
                  <a:extLst>
                    <a:ext uri="{9D8B030D-6E8A-4147-A177-3AD203B41FA5}">
                      <a16:colId xmlns:a16="http://schemas.microsoft.com/office/drawing/2014/main" val="610321748"/>
                    </a:ext>
                  </a:extLst>
                </a:gridCol>
                <a:gridCol w="8289984">
                  <a:extLst>
                    <a:ext uri="{9D8B030D-6E8A-4147-A177-3AD203B41FA5}">
                      <a16:colId xmlns:a16="http://schemas.microsoft.com/office/drawing/2014/main" val="452352825"/>
                    </a:ext>
                  </a:extLst>
                </a:gridCol>
              </a:tblGrid>
              <a:tr h="5629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Result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357252"/>
                  </a:ext>
                </a:extLst>
              </a:tr>
              <a:tr h="10233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\‘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‘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var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exStr</a:t>
                      </a:r>
                      <a:r>
                        <a:rPr lang="en-US" sz="2400" b="1" baseline="0" dirty="0" smtClean="0"/>
                        <a:t> = ‘It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\‘ </a:t>
                      </a:r>
                      <a:r>
                        <a:rPr lang="en-US" sz="2400" b="1" baseline="0" dirty="0" smtClean="0"/>
                        <a:t>s alright.’;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996601"/>
                  </a:ext>
                </a:extLst>
              </a:tr>
              <a:tr h="10233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\“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“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var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exStr</a:t>
                      </a:r>
                      <a:r>
                        <a:rPr lang="en-US" sz="2400" b="1" dirty="0" smtClean="0"/>
                        <a:t> = “We</a:t>
                      </a:r>
                      <a:r>
                        <a:rPr lang="en-US" sz="2400" b="1" baseline="0" dirty="0" smtClean="0"/>
                        <a:t> are the so-called 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\“</a:t>
                      </a:r>
                      <a:r>
                        <a:rPr lang="en-US" sz="2400" b="1" baseline="0" dirty="0" smtClean="0"/>
                        <a:t>Vikings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\“</a:t>
                      </a:r>
                      <a:r>
                        <a:rPr lang="en-US" sz="2400" b="1" baseline="0" dirty="0" smtClean="0"/>
                        <a:t> from the north.”;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29995"/>
                  </a:ext>
                </a:extLst>
              </a:tr>
              <a:tr h="10233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\\</a:t>
                      </a:r>
                      <a:endParaRPr lang="en-US" sz="3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\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var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exStr</a:t>
                      </a:r>
                      <a:r>
                        <a:rPr lang="en-US" sz="2400" b="1" dirty="0" smtClean="0"/>
                        <a:t> =</a:t>
                      </a:r>
                      <a:r>
                        <a:rPr lang="en-US" sz="2400" b="1" baseline="0" dirty="0" smtClean="0"/>
                        <a:t> “The character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\\</a:t>
                      </a:r>
                      <a:r>
                        <a:rPr lang="en-US" sz="2400" b="1" baseline="0" dirty="0" smtClean="0"/>
                        <a:t> is called backslash.”;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036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9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47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String Escape Characters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 Methods</dc:title>
  <dc:creator>Yvonne Flores</dc:creator>
  <cp:lastModifiedBy>User</cp:lastModifiedBy>
  <cp:revision>259</cp:revision>
  <dcterms:created xsi:type="dcterms:W3CDTF">2018-05-28T00:36:40Z</dcterms:created>
  <dcterms:modified xsi:type="dcterms:W3CDTF">2018-11-12T23:45:59Z</dcterms:modified>
</cp:coreProperties>
</file>