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78" r:id="rId3"/>
    <p:sldId id="279" r:id="rId4"/>
    <p:sldId id="280" r:id="rId5"/>
    <p:sldId id="281" r:id="rId6"/>
    <p:sldId id="2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03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66F63-0628-44CB-ACB9-5B6577426A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55D540-B252-4A79-8941-60E88F9C6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0565E-ABC0-4946-9F2F-8948E9BE0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E20E7-2744-4124-BEAD-A5433618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D279C-A00C-4290-BB9B-8D0765149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9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F1CAB-C7ED-4E09-8F1E-7C766BD7A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ED1E7A-B2BD-4891-B780-3B6DC8B93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91FD9-52D9-4C9C-AD1B-DCE0A27E5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B1AF3-60A2-4121-B82F-B3851A6B3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5FAFC-7E8E-4D2A-927C-E98B92035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4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6A250F-CA58-407E-9E34-A95169D463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400664-B232-4C65-B529-26A5D5576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19045-7BD2-4ACB-9192-DA6F2FA46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FC79E-0356-45EA-BEE4-3613FBA7F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8887E-D444-4941-95FA-32104FC07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64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3DD2B-B4A2-4FCB-AA00-3F0B38A7E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42E3D-208C-40B0-A373-BEE33680B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91C67-DA68-4937-AC9B-F7F94731E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75690-3979-42B1-A62E-442684224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6AA8F-8BA3-4DC9-92F8-75B9ACA6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5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8610C-C3E5-46B5-89A7-01CBA9455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866E6-129B-4EF6-AC7D-195BD609D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180D1-8DB0-410F-9E45-6E4E24405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5FEE9-CE46-48CA-AF3E-5F6847C25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EB8C7-F05C-4CEC-AEEB-220373930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3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C8EC9-0106-4251-81CF-5BABD4C35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01FD0-3D97-431A-B46A-786E66743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E96899-23DF-4D1E-8243-CF243DC02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298FD-F8C6-4FDC-B8CD-6E1595F2B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00334-1D9B-4702-A4C4-2A66478AC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94939-9F4E-449C-BF5D-8D448A934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8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E035B-47C8-4D66-A97A-7C77B662A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19D2DA-6D0D-4103-92E1-ACA86B84B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E0463-1ED7-4CFD-AFC2-E1BDC2A65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EC2AD6-C849-470A-AC8B-F2ADF2F70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3D82A6-CD72-44AC-8E68-8A29A042B7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60F177-8B16-457D-9500-B02566DD3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1A728D-CFC1-4F66-AD46-EA0C30007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B35705-8251-419F-9675-DC03FD745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27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B3AD6-1EED-4119-983C-2A5F12FCF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0DE98E-22B2-4DCF-AB4F-FAEE858B9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E85A6F-138C-4CB6-A193-581A9851D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9C61F2-6493-4177-AFD7-A62A3B39D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0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C80C9C-B039-49AD-B995-25B80316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0073CD-014B-42B4-8B0C-B33D7F1A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DA40B-9E96-4A4A-A25D-1ABCDCF20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3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4B28C-D4C6-41DB-B222-E819D17B8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7B3FF-AF3E-4835-B60B-8503ABD71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41A03-93BA-489A-AAA5-0E71ABE16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CDC0A-5637-497C-9CE6-BAB4CBEB4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B5CDA-AC5A-4914-99CC-290A3C794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96E5E-C7D0-4A13-ADA1-117DBEBCA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3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6ACAE-092E-4867-A19A-D4CD4FE12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076656-D19A-46A0-BDEF-AF534759DF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09284-5E11-41FD-87C8-40958B045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E619A-7C22-42D7-BC9C-0A4512FE5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1190F-16A4-46B9-9365-03B02EBE5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189B1-538C-4CC2-9673-F470226F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8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CE1A42-7029-4F88-AB0F-D50B071C3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63CD2-910C-476F-92D2-E99388148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1A0A4-9EF5-4EA3-988F-CFDB6A953D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0F087-5D77-4E34-9468-3C0ED161E096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754E8-8506-42E0-A425-98C73391A8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097AE-DA78-4CF8-A9EA-10D025BC6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04FE1-02B1-454B-B276-138D2C39F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2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7F7E0-1E30-48C1-883A-D8EAD01CD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6582" y="1524000"/>
            <a:ext cx="9144000" cy="3030992"/>
          </a:xfrm>
        </p:spPr>
        <p:txBody>
          <a:bodyPr>
            <a:normAutofit/>
          </a:bodyPr>
          <a:lstStyle/>
          <a:p>
            <a:r>
              <a:rPr lang="en-US" dirty="0" smtClean="0"/>
              <a:t>JavaScript </a:t>
            </a:r>
            <a:r>
              <a:rPr lang="en-US" smtClean="0"/>
              <a:t>Loops – while</a:t>
            </a:r>
            <a:r>
              <a:rPr lang="en-US"/>
              <a:t/>
            </a:r>
            <a:br>
              <a:rPr lang="en-US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09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 smtClean="0"/>
              <a:t>while Syntax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while loop </a:t>
            </a:r>
            <a:r>
              <a:rPr lang="en-US" dirty="0" smtClean="0"/>
              <a:t>loops </a:t>
            </a:r>
            <a:r>
              <a:rPr lang="en-US" dirty="0"/>
              <a:t>through a block of code as long as a specified condition is </a:t>
            </a:r>
            <a:r>
              <a:rPr lang="en-US" b="1" dirty="0">
                <a:solidFill>
                  <a:srgbClr val="FF0000"/>
                </a:solidFill>
              </a:rPr>
              <a:t>true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while </a:t>
            </a:r>
            <a:r>
              <a:rPr lang="en-US" dirty="0"/>
              <a:t>(</a:t>
            </a:r>
            <a:r>
              <a:rPr lang="en-US" i="1" dirty="0"/>
              <a:t>condition</a:t>
            </a:r>
            <a:r>
              <a:rPr lang="en-US" dirty="0"/>
              <a:t>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{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/>
              <a:t>    code block to be </a:t>
            </a:r>
            <a:r>
              <a:rPr lang="en-US" i="1" dirty="0" smtClean="0"/>
              <a:t>executed;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54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while Syntax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218" y="1402081"/>
            <a:ext cx="8299268" cy="50945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&lt;script&gt;</a:t>
            </a:r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text = "";</a:t>
            </a:r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while 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b="1" dirty="0" err="1">
                <a:solidFill>
                  <a:srgbClr val="FF0000"/>
                </a:solidFill>
              </a:rPr>
              <a:t>i</a:t>
            </a:r>
            <a:r>
              <a:rPr lang="en-US" b="1" dirty="0">
                <a:solidFill>
                  <a:srgbClr val="FF0000"/>
                </a:solidFill>
              </a:rPr>
              <a:t> &lt; 10)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text += "&lt;</a:t>
            </a:r>
            <a:r>
              <a:rPr lang="en-US" dirty="0" err="1"/>
              <a:t>br</a:t>
            </a:r>
            <a:r>
              <a:rPr lang="en-US" dirty="0"/>
              <a:t>&gt;The number is " +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</a:t>
            </a:r>
            <a:r>
              <a:rPr lang="en-US" dirty="0"/>
              <a:t>++;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err="1"/>
              <a:t>document.getElementById</a:t>
            </a:r>
            <a:r>
              <a:rPr lang="en-US" dirty="0"/>
              <a:t>("demo").</a:t>
            </a:r>
            <a:r>
              <a:rPr lang="en-US" dirty="0" err="1"/>
              <a:t>innerHTML</a:t>
            </a:r>
            <a:r>
              <a:rPr lang="en-US" dirty="0"/>
              <a:t> = text;</a:t>
            </a:r>
          </a:p>
          <a:p>
            <a:pPr marL="0" indent="0">
              <a:buNone/>
            </a:pPr>
            <a:r>
              <a:rPr lang="en-US" dirty="0"/>
              <a:t>&lt;/script&gt;</a:t>
            </a: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815183"/>
              </p:ext>
            </p:extLst>
          </p:nvPr>
        </p:nvGraphicFramePr>
        <p:xfrm>
          <a:off x="5463399" y="106606"/>
          <a:ext cx="6659589" cy="4993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8634">
                  <a:extLst>
                    <a:ext uri="{9D8B030D-6E8A-4147-A177-3AD203B41FA5}">
                      <a16:colId xmlns:a16="http://schemas.microsoft.com/office/drawing/2014/main" val="835787327"/>
                    </a:ext>
                  </a:extLst>
                </a:gridCol>
                <a:gridCol w="2861092">
                  <a:extLst>
                    <a:ext uri="{9D8B030D-6E8A-4147-A177-3AD203B41FA5}">
                      <a16:colId xmlns:a16="http://schemas.microsoft.com/office/drawing/2014/main" val="382468403"/>
                    </a:ext>
                  </a:extLst>
                </a:gridCol>
                <a:gridCol w="2219863">
                  <a:extLst>
                    <a:ext uri="{9D8B030D-6E8A-4147-A177-3AD203B41FA5}">
                      <a16:colId xmlns:a16="http://schemas.microsoft.com/office/drawing/2014/main" val="22662147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 &lt;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10      </a:t>
                      </a:r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condition is tested, if TRUE,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code block executed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increment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328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 =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&lt; 10          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 = 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+ 1        0 + 1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34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=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 &lt; 10         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= 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+ 1        1 + 1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327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=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 &lt; 10         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= 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+ 1        2 + 1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145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=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 &lt; 10         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= 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+ 1        3 + 1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05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=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 &lt; 10         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= 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+ 1        4 + 1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774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=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 &lt; 10         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= 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+ 1        5 + 1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633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= 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 &lt; 10         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= 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+ 1        6 + 1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799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= 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 &lt; 10         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= 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+ 1        7 + 1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6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= 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 &lt; 10         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= 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+ 1        8 + 1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2899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=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9 &lt; 10         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= 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+ 1        9 + 1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994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 = 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 &lt; 10        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Loop</a:t>
                      </a:r>
                      <a:r>
                        <a:rPr lang="en-US" baseline="0" smtClean="0"/>
                        <a:t> stops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924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31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2"/>
            <a:ext cx="10515600" cy="1325563"/>
          </a:xfrm>
        </p:spPr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o while Syntax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635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</a:t>
            </a:r>
            <a:r>
              <a:rPr lang="en-US" dirty="0" smtClean="0"/>
              <a:t>oop </a:t>
            </a:r>
            <a:r>
              <a:rPr lang="en-US" dirty="0"/>
              <a:t>will execute the code block once, before checking if the condition is </a:t>
            </a:r>
            <a:r>
              <a:rPr lang="en-US" b="1" dirty="0">
                <a:solidFill>
                  <a:srgbClr val="FF0000"/>
                </a:solidFill>
              </a:rPr>
              <a:t>true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{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/>
              <a:t>    code block to be executed</a:t>
            </a:r>
            <a:br>
              <a:rPr lang="en-US" i="1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while (</a:t>
            </a:r>
            <a:r>
              <a:rPr lang="en-US" i="1" dirty="0"/>
              <a:t>condition</a:t>
            </a:r>
            <a:r>
              <a:rPr lang="en-US" dirty="0"/>
              <a:t>);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608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6A8BF-45DE-445B-BE0E-E96CFE6B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89" y="0"/>
            <a:ext cx="11162211" cy="1325563"/>
          </a:xfrm>
        </p:spPr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o while Syntax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5A49F-A1EB-4ABA-BCEF-E2B16D021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84" y="1410789"/>
            <a:ext cx="8299268" cy="509451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&lt;script&gt;</a:t>
            </a:r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text = ""</a:t>
            </a:r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do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text += "&lt;</a:t>
            </a:r>
            <a:r>
              <a:rPr lang="en-US" dirty="0" err="1"/>
              <a:t>br</a:t>
            </a:r>
            <a:r>
              <a:rPr lang="en-US" dirty="0"/>
              <a:t>&gt;The number is " +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</a:t>
            </a:r>
            <a:r>
              <a:rPr lang="en-US" dirty="0"/>
              <a:t>++;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while (</a:t>
            </a:r>
            <a:r>
              <a:rPr lang="en-US" b="1" dirty="0" err="1">
                <a:solidFill>
                  <a:srgbClr val="FF0000"/>
                </a:solidFill>
              </a:rPr>
              <a:t>i</a:t>
            </a:r>
            <a:r>
              <a:rPr lang="en-US" b="1" dirty="0">
                <a:solidFill>
                  <a:srgbClr val="FF0000"/>
                </a:solidFill>
              </a:rPr>
              <a:t> &lt; 10);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document.getElementById</a:t>
            </a:r>
            <a:r>
              <a:rPr lang="en-US" dirty="0"/>
              <a:t>("demo").</a:t>
            </a:r>
            <a:r>
              <a:rPr lang="en-US" dirty="0" err="1"/>
              <a:t>innerHTML</a:t>
            </a:r>
            <a:r>
              <a:rPr lang="en-US" dirty="0"/>
              <a:t> = text;</a:t>
            </a:r>
          </a:p>
          <a:p>
            <a:pPr marL="0" indent="0">
              <a:buNone/>
            </a:pPr>
            <a:r>
              <a:rPr lang="en-US" dirty="0"/>
              <a:t>&lt;/script&gt;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8865326" y="1227909"/>
            <a:ext cx="25690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</a:t>
            </a:r>
            <a:r>
              <a:rPr lang="en-US" sz="2400" dirty="0" smtClean="0"/>
              <a:t>do while </a:t>
            </a:r>
            <a:r>
              <a:rPr lang="en-US" sz="2400" dirty="0"/>
              <a:t>loop </a:t>
            </a:r>
            <a:r>
              <a:rPr lang="en-US" sz="2400" dirty="0" smtClean="0"/>
              <a:t>code executes at least once as </a:t>
            </a:r>
            <a:r>
              <a:rPr lang="en-US" sz="2400" dirty="0"/>
              <a:t>long </a:t>
            </a:r>
            <a:r>
              <a:rPr lang="en-US" sz="2400" dirty="0" smtClean="0"/>
              <a:t>then continues if condition </a:t>
            </a:r>
            <a:r>
              <a:rPr lang="en-US" sz="2400" dirty="0"/>
              <a:t>is </a:t>
            </a:r>
            <a:r>
              <a:rPr lang="en-US" sz="2400" b="1" dirty="0">
                <a:solidFill>
                  <a:srgbClr val="FF0000"/>
                </a:solidFill>
              </a:rPr>
              <a:t>true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41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7AE2B-66EB-438B-BCBB-C70114978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Yourself With Exercises – </a:t>
            </a:r>
            <a:r>
              <a:rPr lang="en-US"/>
              <a:t>JS </a:t>
            </a:r>
            <a:r>
              <a:rPr lang="en-US" smtClean="0"/>
              <a:t>While Loops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CAA72-BA3B-4A87-969E-CEA4E2893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W3Schools Tutorial, complete Exercise </a:t>
            </a:r>
          </a:p>
        </p:txBody>
      </p:sp>
    </p:spTree>
    <p:extLst>
      <p:ext uri="{BB962C8B-B14F-4D97-AF65-F5344CB8AC3E}">
        <p14:creationId xmlns:p14="http://schemas.microsoft.com/office/powerpoint/2010/main" val="572859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352</Words>
  <Application>Microsoft Office PowerPoint</Application>
  <PresentationFormat>Widescreen</PresentationFormat>
  <Paragraphs>77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JavaScript Loops – while </vt:lpstr>
      <vt:lpstr>while Syntax</vt:lpstr>
      <vt:lpstr>while Syntax</vt:lpstr>
      <vt:lpstr>do while Syntax</vt:lpstr>
      <vt:lpstr>do while Syntax</vt:lpstr>
      <vt:lpstr>Test Yourself With Exercises – JS While Loops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Basics</dc:title>
  <dc:creator>Yvonne Flores</dc:creator>
  <cp:lastModifiedBy>Kelly</cp:lastModifiedBy>
  <cp:revision>181</cp:revision>
  <dcterms:created xsi:type="dcterms:W3CDTF">2018-05-28T00:36:40Z</dcterms:created>
  <dcterms:modified xsi:type="dcterms:W3CDTF">2018-10-25T05:42:01Z</dcterms:modified>
</cp:coreProperties>
</file>