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83" r:id="rId2"/>
    <p:sldId id="281" r:id="rId3"/>
    <p:sldId id="28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0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6F63-0628-44CB-ACB9-5B657742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D540-B252-4A79-8941-60E88F9C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65E-ABC0-4946-9F2F-8948E9B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20E7-2744-4124-BEAD-A5433618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279C-A00C-4290-BB9B-8D076514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1CAB-C7ED-4E09-8F1E-7C766BD7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D1E7A-B2BD-4891-B780-3B6DC8B9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1FD9-52D9-4C9C-AD1B-DCE0A27E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1AF3-60A2-4121-B82F-B3851A6B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FAFC-7E8E-4D2A-927C-E98B920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250F-CA58-407E-9E34-A95169D4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664-B232-4C65-B529-26A5D557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9045-7BD2-4ACB-9192-DA6F2FA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C79E-0356-45EA-BEE4-3613FBA7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887E-D444-4941-95FA-32104FC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D2B-B4A2-4FCB-AA00-3F0B38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3D-208C-40B0-A373-BEE33680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1C67-DA68-4937-AC9B-F7F94731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5690-3979-42B1-A62E-4426842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AA8F-8BA3-4DC9-92F8-75B9ACA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610C-C3E5-46B5-89A7-01CBA945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866E6-129B-4EF6-AC7D-195BD609D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80D1-8DB0-410F-9E45-6E4E244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FEE9-CE46-48CA-AF3E-5F6847C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B8C7-F05C-4CEC-AEEB-22037393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8EC9-0106-4251-81CF-5BABD4C3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1FD0-3D97-431A-B46A-786E6674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96899-23DF-4D1E-8243-CF243DC0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98FD-F8C6-4FDC-B8CD-6E1595F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0334-1D9B-4702-A4C4-2A66478A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94939-9F4E-449C-BF5D-8D448A93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35B-47C8-4D66-A97A-7C77B662A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D2DA-6D0D-4103-92E1-ACA86B84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E0463-1ED7-4CFD-AFC2-E1BDC2A65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C2AD6-C849-470A-AC8B-F2ADF2F70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D82A6-CD72-44AC-8E68-8A29A042B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60F177-8B16-457D-9500-B02566DD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A728D-CFC1-4F66-AD46-EA0C3000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5705-8251-419F-9675-DC03FD7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3AD6-1EED-4119-983C-2A5F12FC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DE98E-22B2-4DCF-AB4F-FAEE858B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85A6F-138C-4CB6-A193-581A9851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C61F2-6493-4177-AFD7-A62A3B39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80C9C-B039-49AD-B995-25B8031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073CD-014B-42B4-8B0C-B33D7F1A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DA40B-9E96-4A4A-A25D-1ABCDC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B28C-D4C6-41DB-B222-E819D17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B3FF-AF3E-4835-B60B-8503ABD7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1A03-93BA-489A-AAA5-0E71ABE16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CDC0A-5637-497C-9CE6-BAB4CBE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5CDA-AC5A-4914-99CC-290A3C79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6E5E-C7D0-4A13-ADA1-117DBEBC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CAE-092E-4867-A19A-D4CD4FE1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6656-D19A-46A0-BDEF-AF534759D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9284-5E11-41FD-87C8-40958B045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619A-7C22-42D7-BC9C-0A4512F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190F-16A4-46B9-9365-03B02EB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189B1-538C-4CC2-9673-F470226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1A42-7029-4F88-AB0F-D50B071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3CD2-910C-476F-92D2-E9938814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A0A4-9EF5-4EA3-988F-CFDB6A953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54E8-8506-42E0-A425-98C73391A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97AE-DA78-4CF8-A9EA-10D025BC6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while Syntax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while loop </a:t>
            </a:r>
            <a:r>
              <a:rPr lang="en-US" dirty="0" smtClean="0"/>
              <a:t>loops </a:t>
            </a:r>
            <a:r>
              <a:rPr lang="en-US" dirty="0"/>
              <a:t>through a block of code as long as a specified condition is </a:t>
            </a:r>
            <a:r>
              <a:rPr lang="en-US" b="1" dirty="0">
                <a:solidFill>
                  <a:srgbClr val="FF0000"/>
                </a:solidFill>
              </a:rPr>
              <a:t>true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/>
              <a:t>(</a:t>
            </a:r>
            <a:r>
              <a:rPr lang="en-US" i="1" dirty="0"/>
              <a:t>condition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{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    code block to be </a:t>
            </a:r>
            <a:r>
              <a:rPr lang="en-US" i="1" dirty="0" smtClean="0"/>
              <a:t>executed;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35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212035"/>
            <a:ext cx="11181522" cy="62682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 err="1"/>
              <a:t>document.write</a:t>
            </a:r>
            <a:r>
              <a:rPr lang="en-US" dirty="0"/>
              <a:t>("Starting Loop &lt;</a:t>
            </a:r>
            <a:r>
              <a:rPr lang="en-US" dirty="0" err="1"/>
              <a:t>br</a:t>
            </a:r>
            <a:r>
              <a:rPr lang="en-US" dirty="0"/>
              <a:t>&gt;");</a:t>
            </a:r>
          </a:p>
          <a:p>
            <a:pPr marL="0" indent="0">
              <a:buNone/>
            </a:pPr>
            <a:r>
              <a:rPr lang="en-US" dirty="0"/>
              <a:t>     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while (</a:t>
            </a:r>
            <a:r>
              <a:rPr lang="en-US" b="1" dirty="0" err="1">
                <a:solidFill>
                  <a:srgbClr val="FF0000"/>
                </a:solidFill>
              </a:rPr>
              <a:t>num</a:t>
            </a:r>
            <a:r>
              <a:rPr lang="en-US" b="1" dirty="0">
                <a:solidFill>
                  <a:srgbClr val="FF0000"/>
                </a:solidFill>
              </a:rPr>
              <a:t> &lt;= 10)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document.write</a:t>
            </a:r>
            <a:r>
              <a:rPr lang="en-US" dirty="0"/>
              <a:t>("Current Number: " + </a:t>
            </a:r>
            <a:r>
              <a:rPr lang="en-US" dirty="0" err="1"/>
              <a:t>num</a:t>
            </a:r>
            <a:r>
              <a:rPr lang="en-US" dirty="0"/>
              <a:t> + "&lt;</a:t>
            </a:r>
            <a:r>
              <a:rPr lang="en-US" dirty="0" err="1"/>
              <a:t>br</a:t>
            </a:r>
            <a:r>
              <a:rPr lang="en-US" dirty="0"/>
              <a:t> </a:t>
            </a:r>
            <a:r>
              <a:rPr lang="en-US" dirty="0" smtClean="0"/>
              <a:t>&gt;");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err="1"/>
              <a:t>num</a:t>
            </a:r>
            <a:r>
              <a:rPr lang="en-US" dirty="0"/>
              <a:t> + 1;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         </a:t>
            </a:r>
          </a:p>
          <a:p>
            <a:pPr marL="0" indent="0">
              <a:buNone/>
            </a:pPr>
            <a:r>
              <a:rPr lang="en-US" dirty="0" err="1"/>
              <a:t>document.write</a:t>
            </a:r>
            <a:r>
              <a:rPr lang="en-US" dirty="0"/>
              <a:t>("Loop stopped!");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&lt;/script&gt;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148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200362"/>
              </p:ext>
            </p:extLst>
          </p:nvPr>
        </p:nvGraphicFramePr>
        <p:xfrm>
          <a:off x="2232519" y="881669"/>
          <a:ext cx="9079914" cy="509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2364">
                  <a:extLst>
                    <a:ext uri="{9D8B030D-6E8A-4147-A177-3AD203B41FA5}">
                      <a16:colId xmlns:a16="http://schemas.microsoft.com/office/drawing/2014/main" val="835787327"/>
                    </a:ext>
                  </a:extLst>
                </a:gridCol>
                <a:gridCol w="3900912">
                  <a:extLst>
                    <a:ext uri="{9D8B030D-6E8A-4147-A177-3AD203B41FA5}">
                      <a16:colId xmlns:a16="http://schemas.microsoft.com/office/drawing/2014/main" val="382468403"/>
                    </a:ext>
                  </a:extLst>
                </a:gridCol>
                <a:gridCol w="3026638">
                  <a:extLst>
                    <a:ext uri="{9D8B030D-6E8A-4147-A177-3AD203B41FA5}">
                      <a16:colId xmlns:a16="http://schemas.microsoft.com/office/drawing/2014/main" val="2266214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num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num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&lt;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=10     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condition is tested, if TRUE,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code block executed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Increment 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num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328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</a:t>
                      </a: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         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+ </a:t>
                      </a:r>
                      <a:r>
                        <a:rPr lang="en-US" dirty="0" smtClean="0"/>
                        <a:t>1    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0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34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 </a:t>
                      </a: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=  </a:t>
                      </a:r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+ 1      1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32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</a:t>
                      </a: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=  </a:t>
                      </a:r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+ 1      2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145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 </a:t>
                      </a: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=  </a:t>
                      </a:r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+ 1      3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05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 </a:t>
                      </a: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=  </a:t>
                      </a:r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+ 1      4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774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 </a:t>
                      </a: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=  </a:t>
                      </a:r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+ 1      5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633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 </a:t>
                      </a: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=  </a:t>
                      </a:r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+ 1      6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99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 </a:t>
                      </a: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=  </a:t>
                      </a:r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+ 1      7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6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 </a:t>
                      </a: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=  </a:t>
                      </a:r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+ 1      8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899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 </a:t>
                      </a: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=  </a:t>
                      </a:r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+ 1      9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994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=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 </a:t>
                      </a: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        </a:t>
                      </a:r>
                      <a:r>
                        <a:rPr lang="en-US" dirty="0" smtClean="0"/>
                        <a:t>TRUE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 =  </a:t>
                      </a:r>
                      <a:r>
                        <a:rPr lang="en-US" dirty="0" err="1" smtClean="0"/>
                        <a:t>num</a:t>
                      </a:r>
                      <a:r>
                        <a:rPr lang="en-US" dirty="0" smtClean="0"/>
                        <a:t>+ </a:t>
                      </a:r>
                      <a:r>
                        <a:rPr lang="en-US" smtClean="0"/>
                        <a:t>1      10 </a:t>
                      </a:r>
                      <a:r>
                        <a:rPr lang="en-US" dirty="0" smtClean="0"/>
                        <a:t>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924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num</a:t>
                      </a:r>
                      <a:r>
                        <a:rPr lang="en-US" baseline="0" dirty="0" smtClean="0"/>
                        <a:t> =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11 &lt;=</a:t>
                      </a:r>
                      <a:r>
                        <a:rPr lang="en-US" baseline="0" dirty="0" smtClean="0"/>
                        <a:t> 10         FALSE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Loops</a:t>
                      </a:r>
                      <a:r>
                        <a:rPr lang="en-US" baseline="0" dirty="0" smtClean="0"/>
                        <a:t> STOPS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804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042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269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while Syntax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Basics</dc:title>
  <dc:creator>Yvonne Flores</dc:creator>
  <cp:lastModifiedBy>Kelly</cp:lastModifiedBy>
  <cp:revision>185</cp:revision>
  <dcterms:created xsi:type="dcterms:W3CDTF">2018-05-28T00:36:40Z</dcterms:created>
  <dcterms:modified xsi:type="dcterms:W3CDTF">2018-10-25T05:41:35Z</dcterms:modified>
</cp:coreProperties>
</file>