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3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66F63-0628-44CB-ACB9-5B6577426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5D540-B252-4A79-8941-60E88F9C6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0565E-ABC0-4946-9F2F-8948E9BE0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E20E7-2744-4124-BEAD-A5433618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D279C-A00C-4290-BB9B-8D076514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1CAB-C7ED-4E09-8F1E-7C766BD7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D1E7A-B2BD-4891-B780-3B6DC8B93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91FD9-52D9-4C9C-AD1B-DCE0A27E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B1AF3-60A2-4121-B82F-B3851A6B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5FAFC-7E8E-4D2A-927C-E98B9203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4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6A250F-CA58-407E-9E34-A95169D46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00664-B232-4C65-B529-26A5D5576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19045-7BD2-4ACB-9192-DA6F2FA4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C79E-0356-45EA-BEE4-3613FBA7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8887E-D444-4941-95FA-32104FC0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6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DD2B-B4A2-4FCB-AA00-3F0B38A7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42E3D-208C-40B0-A373-BEE33680B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91C67-DA68-4937-AC9B-F7F94731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75690-3979-42B1-A62E-442684224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6AA8F-8BA3-4DC9-92F8-75B9ACA6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5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8610C-C3E5-46B5-89A7-01CBA945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866E6-129B-4EF6-AC7D-195BD609D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180D1-8DB0-410F-9E45-6E4E2440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FEE9-CE46-48CA-AF3E-5F6847C25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EB8C7-F05C-4CEC-AEEB-220373930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3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8EC9-0106-4251-81CF-5BABD4C3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01FD0-3D97-431A-B46A-786E66743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96899-23DF-4D1E-8243-CF243DC02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298FD-F8C6-4FDC-B8CD-6E1595F2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00334-1D9B-4702-A4C4-2A66478A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94939-9F4E-449C-BF5D-8D448A93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8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035B-47C8-4D66-A97A-7C77B662A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9D2DA-6D0D-4103-92E1-ACA86B84B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E0463-1ED7-4CFD-AFC2-E1BDC2A65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EC2AD6-C849-470A-AC8B-F2ADF2F70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3D82A6-CD72-44AC-8E68-8A29A042B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60F177-8B16-457D-9500-B02566DD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1A728D-CFC1-4F66-AD46-EA0C30007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B35705-8251-419F-9675-DC03FD74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2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3AD6-1EED-4119-983C-2A5F12FCF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0DE98E-22B2-4DCF-AB4F-FAEE858B9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85A6F-138C-4CB6-A193-581A9851D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C61F2-6493-4177-AFD7-A62A3B39D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0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C80C9C-B039-49AD-B995-25B80316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0073CD-014B-42B4-8B0C-B33D7F1A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DA40B-9E96-4A4A-A25D-1ABCDCF2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3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4B28C-D4C6-41DB-B222-E819D17B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7B3FF-AF3E-4835-B60B-8503ABD71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41A03-93BA-489A-AAA5-0E71ABE16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CDC0A-5637-497C-9CE6-BAB4CBEB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B5CDA-AC5A-4914-99CC-290A3C79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96E5E-C7D0-4A13-ADA1-117DBEBC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3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ACAE-092E-4867-A19A-D4CD4FE12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076656-D19A-46A0-BDEF-AF534759DF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09284-5E11-41FD-87C8-40958B045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E619A-7C22-42D7-BC9C-0A4512FE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190F-16A4-46B9-9365-03B02EBE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189B1-538C-4CC2-9673-F470226F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8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CE1A42-7029-4F88-AB0F-D50B071C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63CD2-910C-476F-92D2-E99388148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1A0A4-9EF5-4EA3-988F-CFDB6A953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0F087-5D77-4E34-9468-3C0ED161E096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754E8-8506-42E0-A425-98C73391A8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097AE-DA78-4CF8-A9EA-10D025BC6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7F7E0-1E30-48C1-883A-D8EAD01CD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7132" y="164829"/>
            <a:ext cx="9144000" cy="4079365"/>
          </a:xfrm>
        </p:spPr>
        <p:txBody>
          <a:bodyPr>
            <a:normAutofit/>
          </a:bodyPr>
          <a:lstStyle/>
          <a:p>
            <a:r>
              <a:rPr lang="en-US" dirty="0" smtClean="0"/>
              <a:t>Iterate through a </a:t>
            </a:r>
            <a:br>
              <a:rPr lang="en-US" dirty="0" smtClean="0"/>
            </a:br>
            <a:r>
              <a:rPr lang="en-US" dirty="0" smtClean="0"/>
              <a:t>Python List using a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for loop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0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Iterate through a Python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Starting at the first element, go through the list until the last element.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 smtClean="0"/>
              <a:t>animals = [“cat”, “rat”, “bat”, “bird”]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654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8527D-B37B-4620-AE0A-E5F74AD55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178" y="2758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METHOD 1:</a:t>
            </a:r>
            <a:r>
              <a:rPr lang="en-US" dirty="0"/>
              <a:t> Iterate over a </a:t>
            </a:r>
            <a:r>
              <a:rPr lang="en-US" dirty="0" smtClean="0"/>
              <a:t>List using </a:t>
            </a:r>
            <a:r>
              <a:rPr lang="en-US" b="1" dirty="0" smtClean="0">
                <a:solidFill>
                  <a:srgbClr val="FF0000"/>
                </a:solidFill>
              </a:rPr>
              <a:t>for loop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11805-32B2-429B-9C9E-B7BCBF071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animals = [‘cat’, ‘rat’, ‘bat’, ‘bird’]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b="1" dirty="0">
                <a:solidFill>
                  <a:srgbClr val="FF0000"/>
                </a:solidFill>
              </a:rPr>
              <a:t>pet</a:t>
            </a:r>
            <a:r>
              <a:rPr lang="en-US" dirty="0"/>
              <a:t> in animals:</a:t>
            </a:r>
          </a:p>
          <a:p>
            <a:pPr marL="0" indent="0">
              <a:buNone/>
            </a:pPr>
            <a:r>
              <a:rPr lang="en-US" dirty="0"/>
              <a:t>	print(pet)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843548" y="3904929"/>
          <a:ext cx="8128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72287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37092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893973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5820811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233930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pet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17656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animals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animals[0]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animals[1]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animals[2]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animals[3]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8746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bird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358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4144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3B728-365D-41FB-A924-A985361DB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46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METHOD 1:</a:t>
            </a:r>
            <a:r>
              <a:rPr lang="en-US" dirty="0"/>
              <a:t> Iterate over a List using </a:t>
            </a:r>
            <a:r>
              <a:rPr lang="en-US" b="1" dirty="0">
                <a:solidFill>
                  <a:srgbClr val="FF0000"/>
                </a:solidFill>
              </a:rPr>
              <a:t>for loop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5DE14-04C8-4904-9F96-7C4FFAD6D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5553"/>
            <a:ext cx="10515600" cy="365140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supplies = [‘pens’, ‘staplers’, ‘binders’, ‘</a:t>
            </a:r>
            <a:r>
              <a:rPr lang="en-US" dirty="0" smtClean="0"/>
              <a:t>pencils’]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b="1" dirty="0" smtClean="0">
                <a:solidFill>
                  <a:srgbClr val="FF0000"/>
                </a:solidFill>
              </a:rPr>
              <a:t>item</a:t>
            </a:r>
            <a:r>
              <a:rPr lang="en-US" dirty="0" smtClean="0"/>
              <a:t> in supplies: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print(item)</a:t>
            </a:r>
            <a:r>
              <a:rPr lang="en-US" dirty="0"/>
              <a:t>		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947066" y="1204754"/>
          <a:ext cx="8128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72287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37092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893973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5820811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233930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item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44542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supplies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supplies[0]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supplies[1]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supplies[2]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supplies[3]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8746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staplers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pencils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358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59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3B728-365D-41FB-A924-A985361DB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735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METHOD 1:</a:t>
            </a:r>
            <a:r>
              <a:rPr lang="en-US" dirty="0"/>
              <a:t> Iterate over a List using </a:t>
            </a:r>
            <a:r>
              <a:rPr lang="en-US" b="1" dirty="0">
                <a:solidFill>
                  <a:srgbClr val="FF0000"/>
                </a:solidFill>
              </a:rPr>
              <a:t>for loop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5DE14-04C8-4904-9F96-7C4FFAD6D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5615"/>
            <a:ext cx="10515600" cy="395134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scores </a:t>
            </a:r>
            <a:r>
              <a:rPr lang="en-US" dirty="0"/>
              <a:t>= </a:t>
            </a:r>
            <a:r>
              <a:rPr lang="en-US" dirty="0" smtClean="0"/>
              <a:t>[80, 90, 95, 75]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b="1" dirty="0" err="1" smtClean="0">
                <a:solidFill>
                  <a:srgbClr val="FF0000"/>
                </a:solidFill>
              </a:rPr>
              <a:t>num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scores: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print(</a:t>
            </a:r>
            <a:r>
              <a:rPr lang="en-US" dirty="0" err="1" smtClean="0"/>
              <a:t>num</a:t>
            </a:r>
            <a:r>
              <a:rPr lang="en-US" dirty="0" smtClean="0"/>
              <a:t>)</a:t>
            </a:r>
            <a:r>
              <a:rPr lang="en-US" dirty="0"/>
              <a:t>		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925977" y="1115189"/>
          <a:ext cx="8128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72287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37092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893973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5820811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233930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rgbClr val="FF0000"/>
                          </a:solidFill>
                        </a:rPr>
                        <a:t>num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77013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scores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scores[0]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scores[1]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scores[2]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scores[3]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8746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358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719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8527D-B37B-4620-AE0A-E5F74AD55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26" y="76019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METHOD 2:</a:t>
            </a:r>
            <a:r>
              <a:rPr lang="en-US" dirty="0"/>
              <a:t> Iterate over a List </a:t>
            </a:r>
            <a:r>
              <a:rPr lang="en-US" dirty="0" smtClean="0"/>
              <a:t>using a </a:t>
            </a:r>
            <a:r>
              <a:rPr lang="en-US" b="1" dirty="0" smtClean="0">
                <a:solidFill>
                  <a:srgbClr val="FF0000"/>
                </a:solidFill>
              </a:rPr>
              <a:t>for loop</a:t>
            </a:r>
            <a:r>
              <a:rPr lang="en-US" dirty="0" smtClean="0"/>
              <a:t> using </a:t>
            </a:r>
            <a:r>
              <a:rPr lang="en-US" b="1" dirty="0">
                <a:solidFill>
                  <a:srgbClr val="FF0000"/>
                </a:solidFill>
              </a:rPr>
              <a:t>Range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11805-32B2-429B-9C9E-B7BCBF071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7483" y="2518912"/>
            <a:ext cx="5982222" cy="4097997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animals </a:t>
            </a:r>
            <a:r>
              <a:rPr lang="en-US" dirty="0"/>
              <a:t>= [‘cat’, ‘rat’, ‘bat’, ‘bird’]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b="1" dirty="0">
                <a:solidFill>
                  <a:srgbClr val="FF0000"/>
                </a:solidFill>
              </a:rPr>
              <a:t>pet</a:t>
            </a:r>
            <a:r>
              <a:rPr lang="en-US" dirty="0"/>
              <a:t> in </a:t>
            </a:r>
            <a:r>
              <a:rPr lang="en-US" b="1" dirty="0">
                <a:solidFill>
                  <a:srgbClr val="FF0000"/>
                </a:solidFill>
              </a:rPr>
              <a:t>range(4):</a:t>
            </a:r>
          </a:p>
          <a:p>
            <a:pPr marL="0" indent="0">
              <a:buNone/>
            </a:pPr>
            <a:r>
              <a:rPr lang="en-US" dirty="0"/>
              <a:t>	print(animals[pet])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6203F1-BE20-4624-A29C-CBCCF6E25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14784" y="1825625"/>
            <a:ext cx="4239016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829311" y="1325485"/>
          <a:ext cx="8128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72287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37092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893973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5820811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233930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pet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32913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animals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animals[0]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animals[1]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animals[2]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animals[3]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8746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bird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358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92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8527D-B37B-4620-AE0A-E5F74AD55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418" y="0"/>
            <a:ext cx="10979989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METHOD 3:</a:t>
            </a:r>
            <a:r>
              <a:rPr lang="en-US" dirty="0"/>
              <a:t> Iterate over a List </a:t>
            </a:r>
            <a:r>
              <a:rPr lang="en-US" dirty="0" smtClean="0"/>
              <a:t>using a </a:t>
            </a:r>
            <a:r>
              <a:rPr lang="en-US" b="1" dirty="0" smtClean="0">
                <a:solidFill>
                  <a:srgbClr val="FF0000"/>
                </a:solidFill>
              </a:rPr>
              <a:t>for loop</a:t>
            </a:r>
            <a:r>
              <a:rPr lang="en-US" dirty="0" smtClean="0"/>
              <a:t> using </a:t>
            </a:r>
            <a:r>
              <a:rPr lang="en-US" b="1" dirty="0" err="1">
                <a:solidFill>
                  <a:srgbClr val="FF0000"/>
                </a:solidFill>
              </a:rPr>
              <a:t>len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11805-32B2-429B-9C9E-B7BCBF071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7482" y="3062377"/>
            <a:ext cx="7408653" cy="353728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animals = [‘cat’, ‘rat’, ‘bat’, ‘bird’]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b="1" dirty="0">
                <a:solidFill>
                  <a:srgbClr val="FF0000"/>
                </a:solidFill>
              </a:rPr>
              <a:t>pet</a:t>
            </a:r>
            <a:r>
              <a:rPr lang="en-US" dirty="0"/>
              <a:t> in range(</a:t>
            </a:r>
            <a:r>
              <a:rPr lang="en-US" b="1" dirty="0" err="1">
                <a:solidFill>
                  <a:srgbClr val="FF0000"/>
                </a:solidFill>
              </a:rPr>
              <a:t>len</a:t>
            </a:r>
            <a:r>
              <a:rPr lang="en-US" b="1" dirty="0">
                <a:solidFill>
                  <a:srgbClr val="FF0000"/>
                </a:solidFill>
              </a:rPr>
              <a:t>(animals)</a:t>
            </a:r>
            <a:r>
              <a:rPr lang="en-US" dirty="0"/>
              <a:t>):</a:t>
            </a:r>
          </a:p>
          <a:p>
            <a:pPr marL="0" indent="0">
              <a:buNone/>
            </a:pPr>
            <a:r>
              <a:rPr lang="en-US" dirty="0"/>
              <a:t>	print(animals[pet])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855190" y="1437628"/>
          <a:ext cx="8128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72287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37092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893973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5820811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233930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pet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32913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animals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animals[0]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animals[1]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animals[2]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animals[3]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8746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bird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358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88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276</Words>
  <Application>Microsoft Office PowerPoint</Application>
  <PresentationFormat>Widescreen</PresentationFormat>
  <Paragraphs>103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Iterate through a  Python List using a  for loop</vt:lpstr>
      <vt:lpstr>Iterate through a Python List</vt:lpstr>
      <vt:lpstr>METHOD 1: Iterate over a List using for loop</vt:lpstr>
      <vt:lpstr>METHOD 1: Iterate over a List using for loop</vt:lpstr>
      <vt:lpstr>METHOD 1: Iterate over a List using for loop</vt:lpstr>
      <vt:lpstr>METHOD 2: Iterate over a List using a for loop using Range</vt:lpstr>
      <vt:lpstr>METHOD 3: Iterate over a List using a for loop using len Function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Basics</dc:title>
  <dc:creator>Yvonne Flores</dc:creator>
  <cp:lastModifiedBy>User</cp:lastModifiedBy>
  <cp:revision>245</cp:revision>
  <dcterms:created xsi:type="dcterms:W3CDTF">2018-05-28T00:36:40Z</dcterms:created>
  <dcterms:modified xsi:type="dcterms:W3CDTF">2019-03-13T01:14:21Z</dcterms:modified>
</cp:coreProperties>
</file>