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2" autoAdjust="0"/>
    <p:restoredTop sz="94377" autoAdjust="0"/>
  </p:normalViewPr>
  <p:slideViewPr>
    <p:cSldViewPr snapToGrid="0" showGuides="1">
      <p:cViewPr varScale="1">
        <p:scale>
          <a:sx n="105" d="100"/>
          <a:sy n="105" d="100"/>
        </p:scale>
        <p:origin x="63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480DD-7156-433B-841D-94A0A3A45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0" y="1"/>
            <a:ext cx="11659933" cy="6826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/>
              <a:t>Enter Code in: </a:t>
            </a:r>
            <a:r>
              <a:rPr lang="en-US" sz="3200" b="1" dirty="0" smtClean="0">
                <a:solidFill>
                  <a:srgbClr val="FF0000"/>
                </a:solidFill>
              </a:rPr>
              <a:t>forloop.py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1. Write </a:t>
            </a:r>
            <a:r>
              <a:rPr lang="en-US" sz="3200" dirty="0">
                <a:solidFill>
                  <a:srgbClr val="002060"/>
                </a:solidFill>
              </a:rPr>
              <a:t>a </a:t>
            </a:r>
            <a:r>
              <a:rPr lang="en-US" sz="3200" b="1" dirty="0" smtClean="0">
                <a:solidFill>
                  <a:srgbClr val="FF0000"/>
                </a:solidFill>
              </a:rPr>
              <a:t>for </a:t>
            </a:r>
            <a:r>
              <a:rPr lang="en-US" sz="3200" b="1" dirty="0">
                <a:solidFill>
                  <a:srgbClr val="FF0000"/>
                </a:solidFill>
              </a:rPr>
              <a:t>loop</a:t>
            </a:r>
            <a:r>
              <a:rPr lang="en-US" sz="3200" dirty="0">
                <a:solidFill>
                  <a:srgbClr val="002060"/>
                </a:solidFill>
              </a:rPr>
              <a:t> to print the </a:t>
            </a:r>
            <a:r>
              <a:rPr lang="en-US" sz="3200" dirty="0" smtClean="0">
                <a:solidFill>
                  <a:srgbClr val="002060"/>
                </a:solidFill>
              </a:rPr>
              <a:t>year [1 </a:t>
            </a:r>
            <a:r>
              <a:rPr lang="en-US" sz="3200" dirty="0">
                <a:solidFill>
                  <a:srgbClr val="002060"/>
                </a:solidFill>
              </a:rPr>
              <a:t>– </a:t>
            </a:r>
            <a:r>
              <a:rPr lang="en-US" sz="3200" dirty="0" smtClean="0">
                <a:solidFill>
                  <a:srgbClr val="002060"/>
                </a:solidFill>
              </a:rPr>
              <a:t>10]. Use </a:t>
            </a:r>
            <a:r>
              <a:rPr lang="en-US" sz="3200" b="1" dirty="0">
                <a:solidFill>
                  <a:srgbClr val="FF0000"/>
                </a:solidFill>
              </a:rPr>
              <a:t>year</a:t>
            </a:r>
            <a:r>
              <a:rPr lang="en-US" sz="3200" dirty="0" smtClean="0">
                <a:solidFill>
                  <a:srgbClr val="002060"/>
                </a:solidFill>
              </a:rPr>
              <a:t> as your </a:t>
            </a:r>
            <a:r>
              <a:rPr lang="en-US" sz="3200" b="1" dirty="0" smtClean="0">
                <a:solidFill>
                  <a:srgbClr val="FF0000"/>
                </a:solidFill>
              </a:rPr>
              <a:t>iteration variable</a:t>
            </a:r>
            <a:r>
              <a:rPr lang="en-US" sz="32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en-US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2. Write a </a:t>
            </a:r>
            <a:r>
              <a:rPr lang="en-US" sz="3200" b="1" dirty="0">
                <a:solidFill>
                  <a:srgbClr val="FF0000"/>
                </a:solidFill>
              </a:rPr>
              <a:t>for loop </a:t>
            </a:r>
            <a:r>
              <a:rPr lang="en-US" sz="3200" dirty="0" smtClean="0">
                <a:solidFill>
                  <a:srgbClr val="002060"/>
                </a:solidFill>
              </a:rPr>
              <a:t>to print the salary from [$10,000 - $50,000] in increments of 500. Use </a:t>
            </a:r>
            <a:r>
              <a:rPr lang="en-US" sz="3200" b="1" dirty="0">
                <a:solidFill>
                  <a:srgbClr val="FF0000"/>
                </a:solidFill>
              </a:rPr>
              <a:t>salary</a:t>
            </a:r>
            <a:r>
              <a:rPr lang="en-US" sz="3200" dirty="0" smtClean="0">
                <a:solidFill>
                  <a:srgbClr val="002060"/>
                </a:solidFill>
              </a:rPr>
              <a:t> as your </a:t>
            </a:r>
            <a:r>
              <a:rPr lang="en-US" sz="3200" b="1" dirty="0" smtClean="0">
                <a:solidFill>
                  <a:srgbClr val="FF0000"/>
                </a:solidFill>
              </a:rPr>
              <a:t>iteration variable</a:t>
            </a:r>
            <a:r>
              <a:rPr lang="en-US" sz="32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en-US" sz="3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3. Write a </a:t>
            </a:r>
            <a:r>
              <a:rPr lang="en-US" sz="3200" b="1" dirty="0">
                <a:solidFill>
                  <a:srgbClr val="FF0000"/>
                </a:solidFill>
              </a:rPr>
              <a:t>for loop </a:t>
            </a:r>
            <a:r>
              <a:rPr lang="en-US" sz="3200" dirty="0" smtClean="0">
                <a:solidFill>
                  <a:srgbClr val="002060"/>
                </a:solidFill>
              </a:rPr>
              <a:t>to print temperature from [100 – 0],        decreasing by 10. Use </a:t>
            </a:r>
            <a:r>
              <a:rPr lang="en-US" sz="3200" b="1" dirty="0" err="1">
                <a:solidFill>
                  <a:srgbClr val="FF0000"/>
                </a:solidFill>
              </a:rPr>
              <a:t>tempC</a:t>
            </a:r>
            <a:r>
              <a:rPr lang="en-US" sz="3200" dirty="0" smtClean="0">
                <a:solidFill>
                  <a:srgbClr val="002060"/>
                </a:solidFill>
              </a:rPr>
              <a:t> as your </a:t>
            </a:r>
            <a:r>
              <a:rPr lang="en-US" sz="3200" b="1" dirty="0" smtClean="0">
                <a:solidFill>
                  <a:srgbClr val="FF0000"/>
                </a:solidFill>
              </a:rPr>
              <a:t>iteration variable</a:t>
            </a:r>
            <a:r>
              <a:rPr lang="en-US" sz="3200" dirty="0" smtClean="0">
                <a:solidFill>
                  <a:srgbClr val="002060"/>
                </a:solidFill>
              </a:rPr>
              <a:t>.</a:t>
            </a:r>
            <a:endParaRPr lang="en-US" sz="4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8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82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Basics</dc:title>
  <dc:creator>Yvonne Flores</dc:creator>
  <cp:lastModifiedBy>User</cp:lastModifiedBy>
  <cp:revision>233</cp:revision>
  <dcterms:created xsi:type="dcterms:W3CDTF">2018-05-28T00:36:40Z</dcterms:created>
  <dcterms:modified xsi:type="dcterms:W3CDTF">2019-09-25T23:36:39Z</dcterms:modified>
</cp:coreProperties>
</file>