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84694-C081-4450-9AAB-4F55A3D2725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C7A801-A8C7-4522-903D-368C038392DD}">
      <dgm:prSet phldrT="[Text]" custT="1"/>
      <dgm:spPr/>
      <dgm:t>
        <a:bodyPr/>
        <a:lstStyle/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dirty="0">
              <a:solidFill>
                <a:schemeClr val="bg1"/>
              </a:solidFill>
            </a:rPr>
            <a:t>Year </a:t>
          </a:r>
          <a:r>
            <a:rPr lang="en-US" sz="1000" b="1" dirty="0" smtClean="0">
              <a:solidFill>
                <a:schemeClr val="bg1"/>
              </a:solidFill>
            </a:rPr>
            <a:t>1 (2014-2015)</a:t>
          </a:r>
          <a:endParaRPr lang="en-US" sz="1000" b="1" dirty="0">
            <a:solidFill>
              <a:schemeClr val="bg1"/>
            </a:solidFill>
          </a:endParaRPr>
        </a:p>
      </dgm:t>
    </dgm:pt>
    <dgm:pt modelId="{65581C49-F71F-4F87-B5B1-29B5090AB707}" type="parTrans" cxnId="{84F20E5C-4C56-4E07-B720-0EE271907F01}">
      <dgm:prSet/>
      <dgm:spPr/>
      <dgm:t>
        <a:bodyPr/>
        <a:lstStyle/>
        <a:p>
          <a:endParaRPr lang="en-US"/>
        </a:p>
      </dgm:t>
    </dgm:pt>
    <dgm:pt modelId="{476B0422-140C-412D-B08D-C22266415121}" type="sibTrans" cxnId="{84F20E5C-4C56-4E07-B720-0EE271907F01}">
      <dgm:prSet/>
      <dgm:spPr/>
      <dgm:t>
        <a:bodyPr/>
        <a:lstStyle/>
        <a:p>
          <a:endParaRPr lang="en-US"/>
        </a:p>
      </dgm:t>
    </dgm:pt>
    <dgm:pt modelId="{47AAADEA-AA1F-47B8-A68C-C9D291DFE3B0}">
      <dgm:prSet phldrT="[Text]" custT="1"/>
      <dgm:spPr/>
      <dgm:t>
        <a:bodyPr/>
        <a:lstStyle/>
        <a:p>
          <a:r>
            <a:rPr lang="en-US" sz="1000" b="1" dirty="0">
              <a:solidFill>
                <a:schemeClr val="bg1"/>
              </a:solidFill>
            </a:rPr>
            <a:t>Year </a:t>
          </a:r>
          <a:r>
            <a:rPr lang="en-US" sz="1000" b="1" dirty="0" smtClean="0">
              <a:solidFill>
                <a:schemeClr val="bg1"/>
              </a:solidFill>
            </a:rPr>
            <a:t>2 (2015-2016)</a:t>
          </a:r>
          <a:endParaRPr lang="en-US" sz="1000" b="1" dirty="0">
            <a:solidFill>
              <a:schemeClr val="bg1"/>
            </a:solidFill>
          </a:endParaRPr>
        </a:p>
      </dgm:t>
    </dgm:pt>
    <dgm:pt modelId="{C64DF54E-1130-4032-9B0F-3141F923D273}" type="parTrans" cxnId="{812BAD94-C89B-4F4C-BBF6-51F0B88BD7B1}">
      <dgm:prSet/>
      <dgm:spPr/>
      <dgm:t>
        <a:bodyPr/>
        <a:lstStyle/>
        <a:p>
          <a:endParaRPr lang="en-US"/>
        </a:p>
      </dgm:t>
    </dgm:pt>
    <dgm:pt modelId="{828AB4A3-43FA-436A-BD9E-CC1197232FC8}" type="sibTrans" cxnId="{812BAD94-C89B-4F4C-BBF6-51F0B88BD7B1}">
      <dgm:prSet/>
      <dgm:spPr/>
      <dgm:t>
        <a:bodyPr/>
        <a:lstStyle/>
        <a:p>
          <a:endParaRPr lang="en-US"/>
        </a:p>
      </dgm:t>
    </dgm:pt>
    <dgm:pt modelId="{9688E1AF-D9AA-4CAC-93F3-60704B2CE88F}">
      <dgm:prSet phldrT="[Text]" custT="1"/>
      <dgm:spPr/>
      <dgm:t>
        <a:bodyPr/>
        <a:lstStyle/>
        <a:p>
          <a:r>
            <a:rPr lang="en-US" sz="1000" b="1" dirty="0">
              <a:solidFill>
                <a:schemeClr val="bg1"/>
              </a:solidFill>
            </a:rPr>
            <a:t>Year </a:t>
          </a:r>
          <a:r>
            <a:rPr lang="en-US" sz="1000" b="1" dirty="0" smtClean="0">
              <a:solidFill>
                <a:schemeClr val="bg1"/>
              </a:solidFill>
            </a:rPr>
            <a:t>3 (2016-2017)</a:t>
          </a:r>
          <a:endParaRPr lang="en-US" sz="1000" b="1" dirty="0">
            <a:solidFill>
              <a:schemeClr val="bg1"/>
            </a:solidFill>
          </a:endParaRPr>
        </a:p>
      </dgm:t>
    </dgm:pt>
    <dgm:pt modelId="{6F4902A2-F8E7-49E3-AD66-4BCB1181E180}" type="parTrans" cxnId="{1D2F6FAC-5437-4516-A8B8-130F7B55DAF7}">
      <dgm:prSet/>
      <dgm:spPr/>
      <dgm:t>
        <a:bodyPr/>
        <a:lstStyle/>
        <a:p>
          <a:endParaRPr lang="en-US"/>
        </a:p>
      </dgm:t>
    </dgm:pt>
    <dgm:pt modelId="{C0A8F700-B690-4C9F-8536-80B1C4B88E14}" type="sibTrans" cxnId="{1D2F6FAC-5437-4516-A8B8-130F7B55DAF7}">
      <dgm:prSet/>
      <dgm:spPr/>
      <dgm:t>
        <a:bodyPr/>
        <a:lstStyle/>
        <a:p>
          <a:endParaRPr lang="en-US"/>
        </a:p>
      </dgm:t>
    </dgm:pt>
    <dgm:pt modelId="{B781F9CC-D759-40FC-A30E-A82613007C91}">
      <dgm:prSet phldrT="[Text]" custT="1"/>
      <dgm:spPr/>
      <dgm:t>
        <a:bodyPr/>
        <a:lstStyle/>
        <a:p>
          <a:r>
            <a:rPr lang="en-US" sz="1000" b="1" dirty="0">
              <a:solidFill>
                <a:schemeClr val="bg1"/>
              </a:solidFill>
            </a:rPr>
            <a:t>Year </a:t>
          </a:r>
          <a:r>
            <a:rPr lang="en-US" sz="1000" b="1" dirty="0" smtClean="0">
              <a:solidFill>
                <a:schemeClr val="bg1"/>
              </a:solidFill>
            </a:rPr>
            <a:t>4 (2017-2018)</a:t>
          </a:r>
          <a:endParaRPr lang="en-US" sz="1000" b="1" dirty="0">
            <a:solidFill>
              <a:schemeClr val="bg1"/>
            </a:solidFill>
          </a:endParaRPr>
        </a:p>
      </dgm:t>
    </dgm:pt>
    <dgm:pt modelId="{584CC672-EDE8-48D8-A2F2-B2F4EDC92521}" type="parTrans" cxnId="{457D6565-1218-4E2A-BA40-0F0CB9673839}">
      <dgm:prSet/>
      <dgm:spPr/>
      <dgm:t>
        <a:bodyPr/>
        <a:lstStyle/>
        <a:p>
          <a:endParaRPr lang="en-US"/>
        </a:p>
      </dgm:t>
    </dgm:pt>
    <dgm:pt modelId="{12FF9DB6-511B-4713-9D9C-E8CB9D6A7798}" type="sibTrans" cxnId="{457D6565-1218-4E2A-BA40-0F0CB9673839}">
      <dgm:prSet/>
      <dgm:spPr/>
      <dgm:t>
        <a:bodyPr/>
        <a:lstStyle/>
        <a:p>
          <a:endParaRPr lang="en-US"/>
        </a:p>
      </dgm:t>
    </dgm:pt>
    <dgm:pt modelId="{BF4D6CC8-17A4-4BE0-ACA9-C3EB6B07766C}">
      <dgm:prSet phldrT="[Text]" custT="1"/>
      <dgm:spPr/>
      <dgm:t>
        <a:bodyPr/>
        <a:lstStyle/>
        <a:p>
          <a:r>
            <a:rPr lang="en-US" sz="1000" b="1" dirty="0">
              <a:solidFill>
                <a:schemeClr val="bg1"/>
              </a:solidFill>
            </a:rPr>
            <a:t>Year </a:t>
          </a:r>
          <a:r>
            <a:rPr lang="en-US" sz="1000" b="1" dirty="0" smtClean="0">
              <a:solidFill>
                <a:schemeClr val="bg1"/>
              </a:solidFill>
            </a:rPr>
            <a:t>5 (2018-2019)</a:t>
          </a:r>
          <a:endParaRPr lang="en-US" sz="1000" b="1" dirty="0">
            <a:solidFill>
              <a:schemeClr val="bg1"/>
            </a:solidFill>
          </a:endParaRPr>
        </a:p>
      </dgm:t>
    </dgm:pt>
    <dgm:pt modelId="{BDF638F4-902E-4EB1-8029-1B69ED994D7B}" type="parTrans" cxnId="{260400EA-0EA5-4FF5-9F16-4A16C0FF7976}">
      <dgm:prSet/>
      <dgm:spPr/>
      <dgm:t>
        <a:bodyPr/>
        <a:lstStyle/>
        <a:p>
          <a:endParaRPr lang="en-US"/>
        </a:p>
      </dgm:t>
    </dgm:pt>
    <dgm:pt modelId="{A68857FD-48BB-4ED3-9C23-74CDF05A322E}" type="sibTrans" cxnId="{260400EA-0EA5-4FF5-9F16-4A16C0FF7976}">
      <dgm:prSet/>
      <dgm:spPr/>
      <dgm:t>
        <a:bodyPr/>
        <a:lstStyle/>
        <a:p>
          <a:endParaRPr lang="en-US"/>
        </a:p>
      </dgm:t>
    </dgm:pt>
    <dgm:pt modelId="{5AFFC5C9-0C59-4E50-9A61-569FFA1E05FA}">
      <dgm:prSet phldrT="[Text]" custT="1"/>
      <dgm:spPr/>
      <dgm:t>
        <a:bodyPr/>
        <a:lstStyle/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US" sz="900" dirty="0"/>
            <a:t>Review student support systems and establish improvement </a:t>
          </a:r>
          <a:r>
            <a:rPr lang="en-US" sz="900" dirty="0" smtClean="0"/>
            <a:t>strategy</a:t>
          </a:r>
          <a:endParaRPr lang="en-US" sz="900" dirty="0"/>
        </a:p>
      </dgm:t>
    </dgm:pt>
    <dgm:pt modelId="{B2B78ACC-5376-459F-917B-387C0E93BEC2}" type="parTrans" cxnId="{04B08671-94B1-4C33-85D2-EC17F9F58050}">
      <dgm:prSet/>
      <dgm:spPr/>
      <dgm:t>
        <a:bodyPr/>
        <a:lstStyle/>
        <a:p>
          <a:endParaRPr lang="en-US"/>
        </a:p>
      </dgm:t>
    </dgm:pt>
    <dgm:pt modelId="{4D9B1514-DE54-478C-A603-2A7E021AB480}" type="sibTrans" cxnId="{04B08671-94B1-4C33-85D2-EC17F9F58050}">
      <dgm:prSet/>
      <dgm:spPr/>
      <dgm:t>
        <a:bodyPr/>
        <a:lstStyle/>
        <a:p>
          <a:endParaRPr lang="en-US"/>
        </a:p>
      </dgm:t>
    </dgm:pt>
    <dgm:pt modelId="{DDBEB808-2D93-40B5-ABC5-E8A5D03589F8}">
      <dgm:prSet custT="1"/>
      <dgm:spPr/>
      <dgm:t>
        <a:bodyPr/>
        <a:lstStyle/>
        <a:p>
          <a:r>
            <a:rPr lang="en-US" sz="900" dirty="0" smtClean="0"/>
            <a:t>NEW DE </a:t>
          </a:r>
          <a:r>
            <a:rPr lang="en-US" sz="900" dirty="0"/>
            <a:t>Programs and courses continue to be developed</a:t>
          </a:r>
        </a:p>
      </dgm:t>
    </dgm:pt>
    <dgm:pt modelId="{E6C29AF9-2D7F-41A0-9719-E0E529320639}" type="parTrans" cxnId="{AB5A0142-5CC6-40AD-8D0B-CF59B708E50F}">
      <dgm:prSet/>
      <dgm:spPr/>
      <dgm:t>
        <a:bodyPr/>
        <a:lstStyle/>
        <a:p>
          <a:endParaRPr lang="en-US"/>
        </a:p>
      </dgm:t>
    </dgm:pt>
    <dgm:pt modelId="{78C48EFA-35D4-477F-A617-88668F32FBC3}" type="sibTrans" cxnId="{AB5A0142-5CC6-40AD-8D0B-CF59B708E50F}">
      <dgm:prSet/>
      <dgm:spPr/>
      <dgm:t>
        <a:bodyPr/>
        <a:lstStyle/>
        <a:p>
          <a:endParaRPr lang="en-US"/>
        </a:p>
      </dgm:t>
    </dgm:pt>
    <dgm:pt modelId="{64D2234D-6676-4190-8134-10633532C871}">
      <dgm:prSet custT="1"/>
      <dgm:spPr/>
      <dgm:t>
        <a:bodyPr/>
        <a:lstStyle/>
        <a:p>
          <a:r>
            <a:rPr lang="en-US" sz="900" dirty="0"/>
            <a:t>DE 5-year assessment</a:t>
          </a:r>
        </a:p>
      </dgm:t>
    </dgm:pt>
    <dgm:pt modelId="{3C2C4961-678B-43D3-B107-3454773C60A2}" type="parTrans" cxnId="{DB4A7EA8-87DD-410D-A77D-E1B4A56B9F89}">
      <dgm:prSet/>
      <dgm:spPr/>
      <dgm:t>
        <a:bodyPr/>
        <a:lstStyle/>
        <a:p>
          <a:endParaRPr lang="en-US"/>
        </a:p>
      </dgm:t>
    </dgm:pt>
    <dgm:pt modelId="{A0A8B1F4-8C3E-442C-A307-6B042EA352F0}" type="sibTrans" cxnId="{DB4A7EA8-87DD-410D-A77D-E1B4A56B9F89}">
      <dgm:prSet/>
      <dgm:spPr/>
      <dgm:t>
        <a:bodyPr/>
        <a:lstStyle/>
        <a:p>
          <a:endParaRPr lang="en-US"/>
        </a:p>
      </dgm:t>
    </dgm:pt>
    <dgm:pt modelId="{11EC2A89-1BC6-417C-9E70-F5DA8DA8986B}">
      <dgm:prSet custT="1"/>
      <dgm:spPr/>
      <dgm:t>
        <a:bodyPr/>
        <a:lstStyle/>
        <a:p>
          <a:r>
            <a:rPr lang="en-US" sz="900" dirty="0"/>
            <a:t>DE program  development</a:t>
          </a:r>
        </a:p>
      </dgm:t>
    </dgm:pt>
    <dgm:pt modelId="{4D2F6091-9D5E-4347-A74F-02B39CED1114}" type="parTrans" cxnId="{FEE4DB04-C8A8-41A0-89BE-DB1D439846A5}">
      <dgm:prSet/>
      <dgm:spPr/>
      <dgm:t>
        <a:bodyPr/>
        <a:lstStyle/>
        <a:p>
          <a:endParaRPr lang="en-US"/>
        </a:p>
      </dgm:t>
    </dgm:pt>
    <dgm:pt modelId="{0F31C56C-5930-4BD4-8423-CAFDB4D47AEC}" type="sibTrans" cxnId="{FEE4DB04-C8A8-41A0-89BE-DB1D439846A5}">
      <dgm:prSet/>
      <dgm:spPr/>
      <dgm:t>
        <a:bodyPr/>
        <a:lstStyle/>
        <a:p>
          <a:endParaRPr lang="en-US"/>
        </a:p>
      </dgm:t>
    </dgm:pt>
    <dgm:pt modelId="{C63EC445-E788-483B-8C67-DDC015F2070A}">
      <dgm:prSet custT="1"/>
      <dgm:spPr/>
      <dgm:t>
        <a:bodyPr/>
        <a:lstStyle/>
        <a:p>
          <a:endParaRPr lang="en-US" sz="900" dirty="0"/>
        </a:p>
      </dgm:t>
    </dgm:pt>
    <dgm:pt modelId="{2EB57925-4E74-4C96-8E23-503E3564AFF0}" type="parTrans" cxnId="{03E1B8B4-B064-4A8D-B043-14ADC526013D}">
      <dgm:prSet/>
      <dgm:spPr/>
      <dgm:t>
        <a:bodyPr/>
        <a:lstStyle/>
        <a:p>
          <a:endParaRPr lang="en-US"/>
        </a:p>
      </dgm:t>
    </dgm:pt>
    <dgm:pt modelId="{17AD87B1-AF90-474B-ACAC-104E954C4B8F}" type="sibTrans" cxnId="{03E1B8B4-B064-4A8D-B043-14ADC526013D}">
      <dgm:prSet/>
      <dgm:spPr/>
      <dgm:t>
        <a:bodyPr/>
        <a:lstStyle/>
        <a:p>
          <a:endParaRPr lang="en-US"/>
        </a:p>
      </dgm:t>
    </dgm:pt>
    <dgm:pt modelId="{F6EBFCD4-4E3D-4371-9243-3264DE8C74B9}">
      <dgm:prSet custT="1"/>
      <dgm:spPr/>
      <dgm:t>
        <a:bodyPr/>
        <a:lstStyle/>
        <a:p>
          <a:r>
            <a:rPr lang="en-US" sz="900" dirty="0"/>
            <a:t>DE course assessment</a:t>
          </a:r>
        </a:p>
      </dgm:t>
    </dgm:pt>
    <dgm:pt modelId="{5FCC6A6C-2810-45D4-B390-CFE05EA14AB1}" type="parTrans" cxnId="{943AAEF8-68FE-4CEE-BC10-69671DBC4B94}">
      <dgm:prSet/>
      <dgm:spPr/>
      <dgm:t>
        <a:bodyPr/>
        <a:lstStyle/>
        <a:p>
          <a:endParaRPr lang="en-US"/>
        </a:p>
      </dgm:t>
    </dgm:pt>
    <dgm:pt modelId="{085A0DC3-1BBD-459D-A618-1A1CBA076AE3}" type="sibTrans" cxnId="{943AAEF8-68FE-4CEE-BC10-69671DBC4B94}">
      <dgm:prSet/>
      <dgm:spPr/>
      <dgm:t>
        <a:bodyPr/>
        <a:lstStyle/>
        <a:p>
          <a:endParaRPr lang="en-US"/>
        </a:p>
      </dgm:t>
    </dgm:pt>
    <dgm:pt modelId="{6387C258-1B8F-457A-952E-718AE92BD170}">
      <dgm:prSet custT="1"/>
      <dgm:spPr/>
      <dgm:t>
        <a:bodyPr/>
        <a:lstStyle/>
        <a:p>
          <a:r>
            <a:rPr lang="en-US" sz="900" dirty="0"/>
            <a:t>Continued faculty development</a:t>
          </a:r>
        </a:p>
      </dgm:t>
    </dgm:pt>
    <dgm:pt modelId="{928C5294-8BBB-4AC5-BAA9-15AB5ED55FCB}" type="parTrans" cxnId="{A8B55833-3ABE-4E8C-9F2A-857BDF5B04D0}">
      <dgm:prSet/>
      <dgm:spPr/>
      <dgm:t>
        <a:bodyPr/>
        <a:lstStyle/>
        <a:p>
          <a:endParaRPr lang="en-US"/>
        </a:p>
      </dgm:t>
    </dgm:pt>
    <dgm:pt modelId="{DE9B0151-9F8F-4BE7-9272-70FEC45C2930}" type="sibTrans" cxnId="{A8B55833-3ABE-4E8C-9F2A-857BDF5B04D0}">
      <dgm:prSet/>
      <dgm:spPr/>
      <dgm:t>
        <a:bodyPr/>
        <a:lstStyle/>
        <a:p>
          <a:endParaRPr lang="en-US"/>
        </a:p>
      </dgm:t>
    </dgm:pt>
    <dgm:pt modelId="{A0F58522-D356-40C1-BB73-F8AA24769C3B}">
      <dgm:prSet phldrT="[Text]" custT="1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/>
            <a:t>Adoption of Moodle as LMS throughout the institution</a:t>
          </a:r>
        </a:p>
      </dgm:t>
    </dgm:pt>
    <dgm:pt modelId="{F31B35B7-9B6B-45E6-A790-E369FC30F6AE}" type="parTrans" cxnId="{BFEDD375-1D7C-435C-B4BD-7DB19FBF747A}">
      <dgm:prSet/>
      <dgm:spPr/>
      <dgm:t>
        <a:bodyPr/>
        <a:lstStyle/>
        <a:p>
          <a:endParaRPr lang="en-US"/>
        </a:p>
      </dgm:t>
    </dgm:pt>
    <dgm:pt modelId="{5A243294-717A-46EC-A10B-2E67FD6A7959}" type="sibTrans" cxnId="{BFEDD375-1D7C-435C-B4BD-7DB19FBF747A}">
      <dgm:prSet/>
      <dgm:spPr/>
      <dgm:t>
        <a:bodyPr/>
        <a:lstStyle/>
        <a:p>
          <a:endParaRPr lang="en-US"/>
        </a:p>
      </dgm:t>
    </dgm:pt>
    <dgm:pt modelId="{ABBDE8E1-70D5-4624-BA3B-4CE8FDA6C911}">
      <dgm:prSet phldrT="[Text]" custT="1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/>
            <a:t>Faculty training for faculty participating in DE pilot courses</a:t>
          </a:r>
        </a:p>
      </dgm:t>
    </dgm:pt>
    <dgm:pt modelId="{59766538-6B93-44A8-988A-F9F10F05A3F0}" type="parTrans" cxnId="{3F2B6CA3-1D90-4030-A7DF-275A73699257}">
      <dgm:prSet/>
      <dgm:spPr/>
      <dgm:t>
        <a:bodyPr/>
        <a:lstStyle/>
        <a:p>
          <a:endParaRPr lang="en-US"/>
        </a:p>
      </dgm:t>
    </dgm:pt>
    <dgm:pt modelId="{300F9A58-26B9-4BDB-BB65-E220D73590A1}" type="sibTrans" cxnId="{3F2B6CA3-1D90-4030-A7DF-275A73699257}">
      <dgm:prSet/>
      <dgm:spPr/>
      <dgm:t>
        <a:bodyPr/>
        <a:lstStyle/>
        <a:p>
          <a:endParaRPr lang="en-US"/>
        </a:p>
      </dgm:t>
    </dgm:pt>
    <dgm:pt modelId="{E525B1E8-9610-4A06-81B4-0FD149CBE566}">
      <dgm:prSet phldrT="[Text]" custT="1"/>
      <dgm:spPr/>
      <dgm:t>
        <a:bodyPr/>
        <a:lstStyle/>
        <a:p>
          <a:pPr marL="57150" indent="0"/>
          <a:r>
            <a:rPr lang="en-US" sz="900" dirty="0"/>
            <a:t>DE course development for full program completion</a:t>
          </a:r>
        </a:p>
      </dgm:t>
    </dgm:pt>
    <dgm:pt modelId="{75ED1625-BEFD-4073-BF65-48D51E010C0B}" type="parTrans" cxnId="{3BFE1140-A370-4643-9931-39058FC353EF}">
      <dgm:prSet/>
      <dgm:spPr/>
      <dgm:t>
        <a:bodyPr/>
        <a:lstStyle/>
        <a:p>
          <a:endParaRPr lang="en-US"/>
        </a:p>
      </dgm:t>
    </dgm:pt>
    <dgm:pt modelId="{A0FFEFCF-7C10-472B-8B57-05918AD5C732}" type="sibTrans" cxnId="{3BFE1140-A370-4643-9931-39058FC353EF}">
      <dgm:prSet/>
      <dgm:spPr/>
      <dgm:t>
        <a:bodyPr/>
        <a:lstStyle/>
        <a:p>
          <a:endParaRPr lang="en-US"/>
        </a:p>
      </dgm:t>
    </dgm:pt>
    <dgm:pt modelId="{180A6070-9DF5-4233-8BA8-2970B90CA35A}">
      <dgm:prSet phldrT="[Text]" custT="1"/>
      <dgm:spPr/>
      <dgm:t>
        <a:bodyPr/>
        <a:lstStyle/>
        <a:p>
          <a:pPr marL="57150" marR="0" indent="-5715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dirty="0" smtClean="0"/>
            <a:t>Banner - Run BPM Revitalization</a:t>
          </a:r>
          <a:endParaRPr lang="en-US" sz="900" dirty="0"/>
        </a:p>
      </dgm:t>
    </dgm:pt>
    <dgm:pt modelId="{23BAF104-7313-40C2-AD9B-D40CB112A5A2}" type="parTrans" cxnId="{05B04C92-64EC-45B5-9258-71B225228A83}">
      <dgm:prSet/>
      <dgm:spPr/>
      <dgm:t>
        <a:bodyPr/>
        <a:lstStyle/>
        <a:p>
          <a:endParaRPr lang="en-US"/>
        </a:p>
      </dgm:t>
    </dgm:pt>
    <dgm:pt modelId="{A6C1BE7C-F592-493C-94DA-5EF7663280F9}" type="sibTrans" cxnId="{05B04C92-64EC-45B5-9258-71B225228A83}">
      <dgm:prSet/>
      <dgm:spPr/>
      <dgm:t>
        <a:bodyPr/>
        <a:lstStyle/>
        <a:p>
          <a:endParaRPr lang="en-US"/>
        </a:p>
      </dgm:t>
    </dgm:pt>
    <dgm:pt modelId="{F4ACC8A2-41F9-4F7A-AFCB-389647B3001A}">
      <dgm:prSet phldrT="[Text]" custT="1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/>
            <a:t>Selection of courses to be included in DE Pilot</a:t>
          </a:r>
        </a:p>
      </dgm:t>
    </dgm:pt>
    <dgm:pt modelId="{D90839CC-E933-41B4-A8D7-DAA664C9FD15}" type="parTrans" cxnId="{90A7B775-77CB-47E8-930B-1429E65C8B30}">
      <dgm:prSet/>
      <dgm:spPr/>
      <dgm:t>
        <a:bodyPr/>
        <a:lstStyle/>
        <a:p>
          <a:endParaRPr lang="en-US"/>
        </a:p>
      </dgm:t>
    </dgm:pt>
    <dgm:pt modelId="{B2D0BD8D-93AA-4F8C-BE1C-697AEBA98DFD}" type="sibTrans" cxnId="{90A7B775-77CB-47E8-930B-1429E65C8B30}">
      <dgm:prSet/>
      <dgm:spPr/>
      <dgm:t>
        <a:bodyPr/>
        <a:lstStyle/>
        <a:p>
          <a:endParaRPr lang="en-US"/>
        </a:p>
      </dgm:t>
    </dgm:pt>
    <dgm:pt modelId="{E5306DC3-6976-49C4-B330-906CB81AFAFC}">
      <dgm:prSet phldrT="[Text]" custT="1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/>
            <a:t>Student Readiness Assessment</a:t>
          </a:r>
        </a:p>
      </dgm:t>
    </dgm:pt>
    <dgm:pt modelId="{CD847791-1E94-4BFE-BDA6-BF1178B51761}" type="parTrans" cxnId="{E27A1939-A997-464D-9E5F-EB30400F3701}">
      <dgm:prSet/>
      <dgm:spPr/>
      <dgm:t>
        <a:bodyPr/>
        <a:lstStyle/>
        <a:p>
          <a:endParaRPr lang="en-US"/>
        </a:p>
      </dgm:t>
    </dgm:pt>
    <dgm:pt modelId="{935443B3-D249-41C8-8B5A-E9179862A58D}" type="sibTrans" cxnId="{E27A1939-A997-464D-9E5F-EB30400F3701}">
      <dgm:prSet/>
      <dgm:spPr/>
      <dgm:t>
        <a:bodyPr/>
        <a:lstStyle/>
        <a:p>
          <a:endParaRPr lang="en-US"/>
        </a:p>
      </dgm:t>
    </dgm:pt>
    <dgm:pt modelId="{64EE0BC0-A611-4844-811D-E0BDA3C78715}">
      <dgm:prSet phldrT="[Text]" custT="1"/>
      <dgm:spPr/>
      <dgm:t>
        <a:bodyPr/>
        <a:lstStyle/>
        <a:p>
          <a:pPr marL="57150" indent="0"/>
          <a:r>
            <a:rPr lang="en-US" sz="900" dirty="0"/>
            <a:t>Start </a:t>
          </a:r>
          <a:r>
            <a:rPr lang="en-US" sz="900" dirty="0" smtClean="0"/>
            <a:t>implementing recommendations that will strengthen student </a:t>
          </a:r>
          <a:r>
            <a:rPr lang="en-US" sz="900" dirty="0"/>
            <a:t>support  systems </a:t>
          </a:r>
        </a:p>
      </dgm:t>
    </dgm:pt>
    <dgm:pt modelId="{7E94385D-F3B5-40D3-94AD-C68E90FE00D7}" type="parTrans" cxnId="{74EABFFE-EDA6-4639-8D7B-A499D720CFF6}">
      <dgm:prSet/>
      <dgm:spPr/>
      <dgm:t>
        <a:bodyPr/>
        <a:lstStyle/>
        <a:p>
          <a:endParaRPr lang="en-US"/>
        </a:p>
      </dgm:t>
    </dgm:pt>
    <dgm:pt modelId="{71759043-BB57-4A47-8AA2-977D2212B3D8}" type="sibTrans" cxnId="{74EABFFE-EDA6-4639-8D7B-A499D720CFF6}">
      <dgm:prSet/>
      <dgm:spPr/>
      <dgm:t>
        <a:bodyPr/>
        <a:lstStyle/>
        <a:p>
          <a:endParaRPr lang="en-US"/>
        </a:p>
      </dgm:t>
    </dgm:pt>
    <dgm:pt modelId="{592825D2-2EFD-41D6-8AAE-8BE83AC3D466}">
      <dgm:prSet custT="1"/>
      <dgm:spPr/>
      <dgm:t>
        <a:bodyPr/>
        <a:lstStyle/>
        <a:p>
          <a:pPr marL="228600" indent="-57150"/>
          <a:r>
            <a:rPr lang="en-US" sz="900" dirty="0"/>
            <a:t>Helpdesk (email 24/7) and phone (during regular </a:t>
          </a:r>
          <a:r>
            <a:rPr lang="en-US" sz="900" dirty="0" smtClean="0"/>
            <a:t>office </a:t>
          </a:r>
          <a:r>
            <a:rPr lang="en-US" sz="900" dirty="0"/>
            <a:t>hours)</a:t>
          </a:r>
        </a:p>
      </dgm:t>
    </dgm:pt>
    <dgm:pt modelId="{2343D941-C9A8-42F6-9C65-CBFF0ACBFF55}" type="parTrans" cxnId="{FB1A93FC-50D9-40FD-8276-4CC7F983B9D2}">
      <dgm:prSet/>
      <dgm:spPr/>
      <dgm:t>
        <a:bodyPr/>
        <a:lstStyle/>
        <a:p>
          <a:endParaRPr lang="en-US"/>
        </a:p>
      </dgm:t>
    </dgm:pt>
    <dgm:pt modelId="{99813DDF-9E58-41B7-9570-376CBB4DF462}" type="sibTrans" cxnId="{FB1A93FC-50D9-40FD-8276-4CC7F983B9D2}">
      <dgm:prSet/>
      <dgm:spPr/>
      <dgm:t>
        <a:bodyPr/>
        <a:lstStyle/>
        <a:p>
          <a:endParaRPr lang="en-US"/>
        </a:p>
      </dgm:t>
    </dgm:pt>
    <dgm:pt modelId="{8D57249E-98F3-4AB9-90AD-08D8AFB14A9F}">
      <dgm:prSet phldrT="[Text]" custT="1"/>
      <dgm:spPr/>
      <dgm:t>
        <a:bodyPr/>
        <a:lstStyle/>
        <a:p>
          <a:pPr marL="57150" indent="0"/>
          <a:r>
            <a:rPr lang="en-US" sz="900" dirty="0"/>
            <a:t>Reduction of manual processes - Development of </a:t>
          </a:r>
          <a:r>
            <a:rPr lang="en-US" sz="900" dirty="0" smtClean="0"/>
            <a:t>work-around /</a:t>
          </a:r>
          <a:r>
            <a:rPr lang="en-US" sz="900" dirty="0"/>
            <a:t>automation for student registration and support systems.</a:t>
          </a:r>
        </a:p>
      </dgm:t>
    </dgm:pt>
    <dgm:pt modelId="{5B64F8E6-BF95-487E-A811-240DE210BDB7}" type="parTrans" cxnId="{FA6F32BB-C5D6-48FD-9646-4C2D12247379}">
      <dgm:prSet/>
      <dgm:spPr/>
      <dgm:t>
        <a:bodyPr/>
        <a:lstStyle/>
        <a:p>
          <a:endParaRPr lang="en-US"/>
        </a:p>
      </dgm:t>
    </dgm:pt>
    <dgm:pt modelId="{DB2B9959-092F-4DA0-8104-13C7A6D9A9E5}" type="sibTrans" cxnId="{FA6F32BB-C5D6-48FD-9646-4C2D12247379}">
      <dgm:prSet/>
      <dgm:spPr/>
      <dgm:t>
        <a:bodyPr/>
        <a:lstStyle/>
        <a:p>
          <a:endParaRPr lang="en-US"/>
        </a:p>
      </dgm:t>
    </dgm:pt>
    <dgm:pt modelId="{7BACE02F-6B88-4559-B396-25750ED3EF86}">
      <dgm:prSet phldrT="[Text]" custT="1"/>
      <dgm:spPr/>
      <dgm:t>
        <a:bodyPr/>
        <a:lstStyle/>
        <a:p>
          <a:r>
            <a:rPr lang="en-US" sz="900" dirty="0"/>
            <a:t>Assessment of student support services </a:t>
          </a:r>
        </a:p>
      </dgm:t>
    </dgm:pt>
    <dgm:pt modelId="{B846516B-9A18-4836-9737-0E002B98E8D1}" type="parTrans" cxnId="{5885D4E9-7749-4B43-AB27-4677DCBBEF57}">
      <dgm:prSet/>
      <dgm:spPr/>
      <dgm:t>
        <a:bodyPr/>
        <a:lstStyle/>
        <a:p>
          <a:endParaRPr lang="en-US"/>
        </a:p>
      </dgm:t>
    </dgm:pt>
    <dgm:pt modelId="{1CB5F79F-EE2B-40CB-9339-4DA442B3B211}" type="sibTrans" cxnId="{5885D4E9-7749-4B43-AB27-4677DCBBEF57}">
      <dgm:prSet/>
      <dgm:spPr/>
      <dgm:t>
        <a:bodyPr/>
        <a:lstStyle/>
        <a:p>
          <a:endParaRPr lang="en-US"/>
        </a:p>
      </dgm:t>
    </dgm:pt>
    <dgm:pt modelId="{30D54BA6-1160-4271-9449-039A459BAB87}">
      <dgm:prSet phldrT="[Text]" custT="1"/>
      <dgm:spPr/>
      <dgm:t>
        <a:bodyPr/>
        <a:lstStyle/>
        <a:p>
          <a:r>
            <a:rPr lang="en-US" sz="900" dirty="0"/>
            <a:t>Review of faculty and staff training</a:t>
          </a:r>
        </a:p>
      </dgm:t>
    </dgm:pt>
    <dgm:pt modelId="{06578A00-799C-4461-9B59-C2D79F987EE1}" type="parTrans" cxnId="{FE68C3A8-601B-4602-8D3E-D9CCC51BD0E1}">
      <dgm:prSet/>
      <dgm:spPr/>
      <dgm:t>
        <a:bodyPr/>
        <a:lstStyle/>
        <a:p>
          <a:endParaRPr lang="en-US"/>
        </a:p>
      </dgm:t>
    </dgm:pt>
    <dgm:pt modelId="{3CEF8B70-5FCE-46D3-824A-9CC958ED1F12}" type="sibTrans" cxnId="{FE68C3A8-601B-4602-8D3E-D9CCC51BD0E1}">
      <dgm:prSet/>
      <dgm:spPr/>
      <dgm:t>
        <a:bodyPr/>
        <a:lstStyle/>
        <a:p>
          <a:endParaRPr lang="en-US"/>
        </a:p>
      </dgm:t>
    </dgm:pt>
    <dgm:pt modelId="{A4AB9B7A-94FB-4209-BCF5-9029769EF4C4}">
      <dgm:prSet phldrT="[Text]" custT="1"/>
      <dgm:spPr/>
      <dgm:t>
        <a:bodyPr/>
        <a:lstStyle/>
        <a:p>
          <a:r>
            <a:rPr lang="en-US" sz="900" dirty="0"/>
            <a:t>Assessment of LMS and student tech support</a:t>
          </a:r>
        </a:p>
      </dgm:t>
    </dgm:pt>
    <dgm:pt modelId="{101994DC-736A-4A9E-B247-F962EBC51923}" type="parTrans" cxnId="{6C9FEBF2-529A-45EC-9FE5-02F6E67FEC32}">
      <dgm:prSet/>
      <dgm:spPr/>
      <dgm:t>
        <a:bodyPr/>
        <a:lstStyle/>
        <a:p>
          <a:endParaRPr lang="en-US"/>
        </a:p>
      </dgm:t>
    </dgm:pt>
    <dgm:pt modelId="{B99440A9-AEA1-43A2-A48F-FD2716636407}" type="sibTrans" cxnId="{6C9FEBF2-529A-45EC-9FE5-02F6E67FEC32}">
      <dgm:prSet/>
      <dgm:spPr/>
      <dgm:t>
        <a:bodyPr/>
        <a:lstStyle/>
        <a:p>
          <a:endParaRPr lang="en-US"/>
        </a:p>
      </dgm:t>
    </dgm:pt>
    <dgm:pt modelId="{13768EDC-4170-4853-8232-FA1E72679C05}">
      <dgm:prSet phldrT="[Text]" custT="1"/>
      <dgm:spPr/>
      <dgm:t>
        <a:bodyPr/>
        <a:lstStyle/>
        <a:p>
          <a:pPr marL="57150" indent="0"/>
          <a:r>
            <a:rPr lang="en-US" sz="900" dirty="0"/>
            <a:t>Assessment of current DE market strategy and development of revised market strategy following </a:t>
          </a:r>
          <a:r>
            <a:rPr lang="en-US" sz="900" dirty="0" smtClean="0"/>
            <a:t>review of </a:t>
          </a:r>
          <a:r>
            <a:rPr lang="en-US" sz="900" dirty="0"/>
            <a:t>KPIs and market analysis.</a:t>
          </a:r>
        </a:p>
      </dgm:t>
    </dgm:pt>
    <dgm:pt modelId="{8A6C5FDA-DB87-448E-AA23-3C68EC1251CA}" type="parTrans" cxnId="{27566BE0-4310-41A4-BC9D-476BDEF48A2A}">
      <dgm:prSet/>
      <dgm:spPr/>
      <dgm:t>
        <a:bodyPr/>
        <a:lstStyle/>
        <a:p>
          <a:endParaRPr lang="en-US"/>
        </a:p>
      </dgm:t>
    </dgm:pt>
    <dgm:pt modelId="{F684E6AD-B2C9-408A-B7DE-55566C5C4458}" type="sibTrans" cxnId="{27566BE0-4310-41A4-BC9D-476BDEF48A2A}">
      <dgm:prSet/>
      <dgm:spPr/>
      <dgm:t>
        <a:bodyPr/>
        <a:lstStyle/>
        <a:p>
          <a:endParaRPr lang="en-US"/>
        </a:p>
      </dgm:t>
    </dgm:pt>
    <dgm:pt modelId="{D682811F-DBFA-4AB1-8E0C-833878981EA7}">
      <dgm:prSet custT="1"/>
      <dgm:spPr/>
      <dgm:t>
        <a:bodyPr/>
        <a:lstStyle/>
        <a:p>
          <a:r>
            <a:rPr lang="en-US" sz="900" dirty="0"/>
            <a:t>Implementation of </a:t>
          </a:r>
          <a:r>
            <a:rPr lang="en-US" sz="900" dirty="0" smtClean="0"/>
            <a:t>new DE </a:t>
          </a:r>
          <a:r>
            <a:rPr lang="en-US" sz="900" dirty="0"/>
            <a:t>market strategy</a:t>
          </a:r>
        </a:p>
      </dgm:t>
    </dgm:pt>
    <dgm:pt modelId="{686A3C40-6386-4E2C-BFE4-5026078D03DB}" type="parTrans" cxnId="{C2DA00C6-6DA6-469F-9223-1C2815F79C7E}">
      <dgm:prSet/>
      <dgm:spPr/>
      <dgm:t>
        <a:bodyPr/>
        <a:lstStyle/>
        <a:p>
          <a:endParaRPr lang="en-US"/>
        </a:p>
      </dgm:t>
    </dgm:pt>
    <dgm:pt modelId="{D65C6AF4-12D1-4A0E-A884-35536BA60751}" type="sibTrans" cxnId="{C2DA00C6-6DA6-469F-9223-1C2815F79C7E}">
      <dgm:prSet/>
      <dgm:spPr/>
      <dgm:t>
        <a:bodyPr/>
        <a:lstStyle/>
        <a:p>
          <a:endParaRPr lang="en-US"/>
        </a:p>
      </dgm:t>
    </dgm:pt>
    <dgm:pt modelId="{0D815846-44D7-491B-8A94-D8539CBC21DE}">
      <dgm:prSet phldrT="[Text]" custT="1"/>
      <dgm:spPr/>
      <dgm:t>
        <a:bodyPr/>
        <a:lstStyle/>
        <a:p>
          <a:pPr marL="57150" indent="0"/>
          <a:r>
            <a:rPr lang="en-US" sz="900" dirty="0"/>
            <a:t>Assessment of DE implementation process</a:t>
          </a:r>
        </a:p>
      </dgm:t>
    </dgm:pt>
    <dgm:pt modelId="{770C37CB-4FC7-4929-A2E8-43201F5E016B}" type="parTrans" cxnId="{0070CA78-AEFD-405F-9262-B2CE6E9F9A88}">
      <dgm:prSet/>
      <dgm:spPr/>
      <dgm:t>
        <a:bodyPr/>
        <a:lstStyle/>
        <a:p>
          <a:endParaRPr lang="en-US"/>
        </a:p>
      </dgm:t>
    </dgm:pt>
    <dgm:pt modelId="{FA1B6A93-DFFC-479F-9360-E13432297408}" type="sibTrans" cxnId="{0070CA78-AEFD-405F-9262-B2CE6E9F9A88}">
      <dgm:prSet/>
      <dgm:spPr/>
      <dgm:t>
        <a:bodyPr/>
        <a:lstStyle/>
        <a:p>
          <a:endParaRPr lang="en-US"/>
        </a:p>
      </dgm:t>
    </dgm:pt>
    <dgm:pt modelId="{5A8D6FDB-B086-4C6B-832B-963A6CEF8389}">
      <dgm:prSet custT="1"/>
      <dgm:spPr/>
      <dgm:t>
        <a:bodyPr/>
        <a:lstStyle/>
        <a:p>
          <a:pPr marL="228600" indent="-57150"/>
          <a:r>
            <a:rPr lang="en-US" sz="900" dirty="0"/>
            <a:t>Advising</a:t>
          </a:r>
        </a:p>
      </dgm:t>
    </dgm:pt>
    <dgm:pt modelId="{9DA0C541-F7BD-4689-8A0D-B4A0E1AE2C4E}" type="parTrans" cxnId="{3A4429AD-35E0-45E0-8B1B-3019CD1AB899}">
      <dgm:prSet/>
      <dgm:spPr/>
      <dgm:t>
        <a:bodyPr/>
        <a:lstStyle/>
        <a:p>
          <a:endParaRPr lang="en-US"/>
        </a:p>
      </dgm:t>
    </dgm:pt>
    <dgm:pt modelId="{11B59C15-D7D1-40DD-91C5-6E998484ADEC}" type="sibTrans" cxnId="{3A4429AD-35E0-45E0-8B1B-3019CD1AB899}">
      <dgm:prSet/>
      <dgm:spPr/>
      <dgm:t>
        <a:bodyPr/>
        <a:lstStyle/>
        <a:p>
          <a:endParaRPr lang="en-US"/>
        </a:p>
      </dgm:t>
    </dgm:pt>
    <dgm:pt modelId="{0FA6DE96-5BA1-4182-A956-56AC968677E9}">
      <dgm:prSet custT="1"/>
      <dgm:spPr/>
      <dgm:t>
        <a:bodyPr/>
        <a:lstStyle/>
        <a:p>
          <a:pPr marL="228600" indent="-57150"/>
          <a:r>
            <a:rPr lang="en-US" sz="900" dirty="0"/>
            <a:t>Tutoring</a:t>
          </a:r>
        </a:p>
      </dgm:t>
    </dgm:pt>
    <dgm:pt modelId="{C277DF35-D9A9-4A3A-80D6-73C79A3EB6F4}" type="parTrans" cxnId="{ECD7D70C-A228-46A2-92D8-92F89AB3437C}">
      <dgm:prSet/>
      <dgm:spPr/>
      <dgm:t>
        <a:bodyPr/>
        <a:lstStyle/>
        <a:p>
          <a:endParaRPr lang="en-US"/>
        </a:p>
      </dgm:t>
    </dgm:pt>
    <dgm:pt modelId="{28F0A010-A35F-4E55-A8E4-0CD438B21E30}" type="sibTrans" cxnId="{ECD7D70C-A228-46A2-92D8-92F89AB3437C}">
      <dgm:prSet/>
      <dgm:spPr/>
      <dgm:t>
        <a:bodyPr/>
        <a:lstStyle/>
        <a:p>
          <a:endParaRPr lang="en-US"/>
        </a:p>
      </dgm:t>
    </dgm:pt>
    <dgm:pt modelId="{21F1EE01-983B-4D4C-8DAD-46AD17062B1F}">
      <dgm:prSet custT="1"/>
      <dgm:spPr/>
      <dgm:t>
        <a:bodyPr/>
        <a:lstStyle/>
        <a:p>
          <a:pPr marL="228600" indent="-57150"/>
          <a:r>
            <a:rPr lang="en-US" sz="900" dirty="0"/>
            <a:t>Tech Support</a:t>
          </a:r>
        </a:p>
      </dgm:t>
    </dgm:pt>
    <dgm:pt modelId="{C46B8DA3-86A4-40BE-8CBF-3FF7636E5BB0}" type="parTrans" cxnId="{0CE8FAC3-BC87-4327-89FF-F4B03D504DBB}">
      <dgm:prSet/>
      <dgm:spPr/>
      <dgm:t>
        <a:bodyPr/>
        <a:lstStyle/>
        <a:p>
          <a:endParaRPr lang="en-US"/>
        </a:p>
      </dgm:t>
    </dgm:pt>
    <dgm:pt modelId="{95B21764-84E5-4EF2-80D4-9EACBB21BCD8}" type="sibTrans" cxnId="{0CE8FAC3-BC87-4327-89FF-F4B03D504DBB}">
      <dgm:prSet/>
      <dgm:spPr/>
      <dgm:t>
        <a:bodyPr/>
        <a:lstStyle/>
        <a:p>
          <a:endParaRPr lang="en-US"/>
        </a:p>
      </dgm:t>
    </dgm:pt>
    <dgm:pt modelId="{0047A189-EA44-41D3-9B21-0F28A22386BA}">
      <dgm:prSet custT="1"/>
      <dgm:spPr/>
      <dgm:t>
        <a:bodyPr/>
        <a:lstStyle/>
        <a:p>
          <a:r>
            <a:rPr lang="en-US" sz="900" dirty="0"/>
            <a:t>Complete student support system improvements</a:t>
          </a:r>
        </a:p>
      </dgm:t>
    </dgm:pt>
    <dgm:pt modelId="{DE233A81-8CAA-4CF1-B7A0-8DCFD5FEFC3B}" type="parTrans" cxnId="{68DF3EC2-2241-4173-AD6E-BBF40BD6CD3F}">
      <dgm:prSet/>
      <dgm:spPr/>
      <dgm:t>
        <a:bodyPr/>
        <a:lstStyle/>
        <a:p>
          <a:endParaRPr lang="en-US"/>
        </a:p>
      </dgm:t>
    </dgm:pt>
    <dgm:pt modelId="{5AEADBF4-4683-4A57-9F39-2B62715C4F62}" type="sibTrans" cxnId="{68DF3EC2-2241-4173-AD6E-BBF40BD6CD3F}">
      <dgm:prSet/>
      <dgm:spPr/>
      <dgm:t>
        <a:bodyPr/>
        <a:lstStyle/>
        <a:p>
          <a:endParaRPr lang="en-US"/>
        </a:p>
      </dgm:t>
    </dgm:pt>
    <dgm:pt modelId="{24E4532A-25EE-4A6D-A14D-AEF3C355BB07}">
      <dgm:prSet custT="1"/>
      <dgm:spPr/>
      <dgm:t>
        <a:bodyPr/>
        <a:lstStyle/>
        <a:p>
          <a:r>
            <a:rPr lang="en-US" sz="900" dirty="0"/>
            <a:t>Assessment of LMS and its ability to support DE growth.</a:t>
          </a:r>
        </a:p>
      </dgm:t>
    </dgm:pt>
    <dgm:pt modelId="{4CBE9E55-F242-418E-B495-20C5E778B57A}" type="parTrans" cxnId="{6128436B-E277-4205-B86C-1E3D3AEDCDBE}">
      <dgm:prSet/>
      <dgm:spPr/>
      <dgm:t>
        <a:bodyPr/>
        <a:lstStyle/>
        <a:p>
          <a:endParaRPr lang="en-US"/>
        </a:p>
      </dgm:t>
    </dgm:pt>
    <dgm:pt modelId="{D391A64D-091E-46A0-840D-E13076D82775}" type="sibTrans" cxnId="{6128436B-E277-4205-B86C-1E3D3AEDCDBE}">
      <dgm:prSet/>
      <dgm:spPr/>
      <dgm:t>
        <a:bodyPr/>
        <a:lstStyle/>
        <a:p>
          <a:endParaRPr lang="en-US"/>
        </a:p>
      </dgm:t>
    </dgm:pt>
    <dgm:pt modelId="{E300CE0C-FA2B-4B19-A661-2AE03E394FE9}">
      <dgm:prSet phldrT="[Text]" custT="1"/>
      <dgm:spPr/>
      <dgm:t>
        <a:bodyPr/>
        <a:lstStyle/>
        <a:p>
          <a:r>
            <a:rPr lang="en-US" sz="900" dirty="0"/>
            <a:t>DE course assessment</a:t>
          </a:r>
        </a:p>
      </dgm:t>
    </dgm:pt>
    <dgm:pt modelId="{8B40A40A-54BF-485C-90D8-C3A1A0BE4D2F}" type="parTrans" cxnId="{5FFE343F-470E-4C56-BDCD-A51FFAB1E9E3}">
      <dgm:prSet/>
      <dgm:spPr/>
      <dgm:t>
        <a:bodyPr/>
        <a:lstStyle/>
        <a:p>
          <a:endParaRPr lang="en-US"/>
        </a:p>
      </dgm:t>
    </dgm:pt>
    <dgm:pt modelId="{DAD50D43-822E-4DF1-9EB3-7CA3E9388B6A}" type="sibTrans" cxnId="{5FFE343F-470E-4C56-BDCD-A51FFAB1E9E3}">
      <dgm:prSet/>
      <dgm:spPr/>
      <dgm:t>
        <a:bodyPr/>
        <a:lstStyle/>
        <a:p>
          <a:endParaRPr lang="en-US"/>
        </a:p>
      </dgm:t>
    </dgm:pt>
    <dgm:pt modelId="{DA80A7A2-2577-4500-BA97-480D7B422635}">
      <dgm:prSet phldrT="[Text]" custT="1"/>
      <dgm:spPr/>
      <dgm:t>
        <a:bodyPr/>
        <a:lstStyle/>
        <a:p>
          <a:r>
            <a:rPr lang="en-US" sz="900" dirty="0"/>
            <a:t>Completion of new DE programs</a:t>
          </a:r>
        </a:p>
      </dgm:t>
    </dgm:pt>
    <dgm:pt modelId="{E44C7112-BBAA-4BF7-9F07-94C68D463F4D}" type="parTrans" cxnId="{0B754F20-DE55-429C-825A-DA4256BC6FC1}">
      <dgm:prSet/>
      <dgm:spPr/>
      <dgm:t>
        <a:bodyPr/>
        <a:lstStyle/>
        <a:p>
          <a:endParaRPr lang="en-US"/>
        </a:p>
      </dgm:t>
    </dgm:pt>
    <dgm:pt modelId="{D2F03D41-6E52-4C97-BCF9-EEE2D0F73579}" type="sibTrans" cxnId="{0B754F20-DE55-429C-825A-DA4256BC6FC1}">
      <dgm:prSet/>
      <dgm:spPr/>
      <dgm:t>
        <a:bodyPr/>
        <a:lstStyle/>
        <a:p>
          <a:endParaRPr lang="en-US"/>
        </a:p>
      </dgm:t>
    </dgm:pt>
    <dgm:pt modelId="{308D9B07-7367-416E-BD8B-89E089B590E4}">
      <dgm:prSet custT="1"/>
      <dgm:spPr/>
      <dgm:t>
        <a:bodyPr/>
        <a:lstStyle/>
        <a:p>
          <a:r>
            <a:rPr lang="en-US" sz="900" dirty="0"/>
            <a:t>DE 3-year assessment</a:t>
          </a:r>
        </a:p>
      </dgm:t>
    </dgm:pt>
    <dgm:pt modelId="{751AB064-5E62-4336-9249-1CC6A1F2367F}" type="parTrans" cxnId="{1A1E978D-A5DF-4526-B363-46394D4CF141}">
      <dgm:prSet/>
      <dgm:spPr/>
      <dgm:t>
        <a:bodyPr/>
        <a:lstStyle/>
        <a:p>
          <a:endParaRPr lang="en-US"/>
        </a:p>
      </dgm:t>
    </dgm:pt>
    <dgm:pt modelId="{89DBE45E-9268-4B2A-920C-EAF8AFC740E5}" type="sibTrans" cxnId="{1A1E978D-A5DF-4526-B363-46394D4CF141}">
      <dgm:prSet/>
      <dgm:spPr/>
      <dgm:t>
        <a:bodyPr/>
        <a:lstStyle/>
        <a:p>
          <a:endParaRPr lang="en-US"/>
        </a:p>
      </dgm:t>
    </dgm:pt>
    <dgm:pt modelId="{8C2ED87A-06C6-415E-8849-15BBE2510A53}">
      <dgm:prSet phldrT="[Text]" custT="1"/>
      <dgm:spPr/>
      <dgm:t>
        <a:bodyPr/>
        <a:lstStyle/>
        <a:p>
          <a:pPr marL="228600" indent="-5715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 smtClean="0"/>
            <a:t>Development </a:t>
          </a:r>
          <a:r>
            <a:rPr lang="en-US" sz="900" dirty="0"/>
            <a:t>of pilot DE courses to meet best standards</a:t>
          </a:r>
        </a:p>
      </dgm:t>
    </dgm:pt>
    <dgm:pt modelId="{B943166C-C49C-40EF-844E-78A0141ECAAD}" type="parTrans" cxnId="{C38CD76E-F6D5-418A-A21A-BDBA4F4EA21B}">
      <dgm:prSet/>
      <dgm:spPr/>
      <dgm:t>
        <a:bodyPr/>
        <a:lstStyle/>
        <a:p>
          <a:endParaRPr lang="en-US"/>
        </a:p>
      </dgm:t>
    </dgm:pt>
    <dgm:pt modelId="{2B065D44-FBA8-4187-83B8-978D9758D522}" type="sibTrans" cxnId="{C38CD76E-F6D5-418A-A21A-BDBA4F4EA21B}">
      <dgm:prSet/>
      <dgm:spPr/>
      <dgm:t>
        <a:bodyPr/>
        <a:lstStyle/>
        <a:p>
          <a:endParaRPr lang="en-US"/>
        </a:p>
      </dgm:t>
    </dgm:pt>
    <dgm:pt modelId="{588D1AA7-6FFA-49B6-B584-D63B52302FAF}">
      <dgm:prSet phldrT="[Text]" custT="1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/>
            <a:t>Review of current DE policy</a:t>
          </a:r>
        </a:p>
      </dgm:t>
    </dgm:pt>
    <dgm:pt modelId="{DC05F642-E09A-45E6-A309-078EDEF3F071}" type="parTrans" cxnId="{CE8F828E-93EC-40A3-9BA4-819625E78B71}">
      <dgm:prSet/>
      <dgm:spPr/>
      <dgm:t>
        <a:bodyPr/>
        <a:lstStyle/>
        <a:p>
          <a:endParaRPr lang="en-US"/>
        </a:p>
      </dgm:t>
    </dgm:pt>
    <dgm:pt modelId="{38AF0969-C77F-4D3F-B695-B602928FC6D6}" type="sibTrans" cxnId="{CE8F828E-93EC-40A3-9BA4-819625E78B71}">
      <dgm:prSet/>
      <dgm:spPr/>
      <dgm:t>
        <a:bodyPr/>
        <a:lstStyle/>
        <a:p>
          <a:endParaRPr lang="en-US"/>
        </a:p>
      </dgm:t>
    </dgm:pt>
    <dgm:pt modelId="{92413999-AD17-4CD1-B246-EF47E2627948}">
      <dgm:prSet phldrT="[Text]" custT="1"/>
      <dgm:spPr/>
      <dgm:t>
        <a:bodyPr/>
        <a:lstStyle/>
        <a:p>
          <a:pPr marL="11430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 smtClean="0"/>
            <a:t>Establishment of </a:t>
          </a:r>
          <a:r>
            <a:rPr lang="en-US" sz="900" dirty="0"/>
            <a:t>policies that strengthen DE at GCC</a:t>
          </a:r>
        </a:p>
      </dgm:t>
    </dgm:pt>
    <dgm:pt modelId="{8BC47E3D-4D76-41C9-8FE3-935DF6FB7C52}" type="parTrans" cxnId="{ABEA2B0B-016E-46F7-A7DE-B23F52154C6E}">
      <dgm:prSet/>
      <dgm:spPr/>
      <dgm:t>
        <a:bodyPr/>
        <a:lstStyle/>
        <a:p>
          <a:endParaRPr lang="en-US"/>
        </a:p>
      </dgm:t>
    </dgm:pt>
    <dgm:pt modelId="{8A33A6ED-0B46-4CA9-83AE-98639B4D0DE0}" type="sibTrans" cxnId="{ABEA2B0B-016E-46F7-A7DE-B23F52154C6E}">
      <dgm:prSet/>
      <dgm:spPr/>
      <dgm:t>
        <a:bodyPr/>
        <a:lstStyle/>
        <a:p>
          <a:endParaRPr lang="en-US"/>
        </a:p>
      </dgm:t>
    </dgm:pt>
    <dgm:pt modelId="{DC8A8F85-5B53-4ABD-97FA-79C430B32005}">
      <dgm:prSet custT="1"/>
      <dgm:spPr/>
      <dgm:t>
        <a:bodyPr/>
        <a:lstStyle/>
        <a:p>
          <a:pPr marL="228600" indent="-57150"/>
          <a:r>
            <a:rPr lang="en-US" sz="900" dirty="0" smtClean="0"/>
            <a:t>Online Orientation</a:t>
          </a:r>
          <a:endParaRPr lang="en-US" sz="900" dirty="0"/>
        </a:p>
      </dgm:t>
    </dgm:pt>
    <dgm:pt modelId="{B94DBFF4-DABA-439E-B0FE-756E35042588}" type="parTrans" cxnId="{C58DC417-DB34-4AD9-8DE5-2120B1535868}">
      <dgm:prSet/>
      <dgm:spPr/>
      <dgm:t>
        <a:bodyPr/>
        <a:lstStyle/>
        <a:p>
          <a:endParaRPr lang="en-US"/>
        </a:p>
      </dgm:t>
    </dgm:pt>
    <dgm:pt modelId="{2F2C4F38-CB72-40C3-8211-F8CC9817D566}" type="sibTrans" cxnId="{C58DC417-DB34-4AD9-8DE5-2120B1535868}">
      <dgm:prSet/>
      <dgm:spPr/>
      <dgm:t>
        <a:bodyPr/>
        <a:lstStyle/>
        <a:p>
          <a:endParaRPr lang="en-US"/>
        </a:p>
      </dgm:t>
    </dgm:pt>
    <dgm:pt modelId="{ED7201D3-79E4-49D1-98D7-437A23FA2028}">
      <dgm:prSet phldrT="[Text]" custT="1"/>
      <dgm:spPr/>
      <dgm:t>
        <a:bodyPr/>
        <a:lstStyle/>
        <a:p>
          <a:pPr marL="57150" marR="0" indent="-5715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dirty="0" smtClean="0"/>
            <a:t>Development and </a:t>
          </a:r>
          <a:r>
            <a:rPr lang="en-US" sz="900" dirty="0"/>
            <a:t>implementation of DE 2-year marketing strategy</a:t>
          </a:r>
        </a:p>
      </dgm:t>
    </dgm:pt>
    <dgm:pt modelId="{1ED29F3F-BF0C-45AF-A7FF-0C9BEB636669}" type="parTrans" cxnId="{7AF55955-1A52-4894-AC9B-7CA1FC03F632}">
      <dgm:prSet/>
      <dgm:spPr/>
      <dgm:t>
        <a:bodyPr/>
        <a:lstStyle/>
        <a:p>
          <a:endParaRPr lang="en-US"/>
        </a:p>
      </dgm:t>
    </dgm:pt>
    <dgm:pt modelId="{54FA7770-6206-47AD-9749-7A3FE4CAB96C}" type="sibTrans" cxnId="{7AF55955-1A52-4894-AC9B-7CA1FC03F632}">
      <dgm:prSet/>
      <dgm:spPr/>
      <dgm:t>
        <a:bodyPr/>
        <a:lstStyle/>
        <a:p>
          <a:endParaRPr lang="en-US"/>
        </a:p>
      </dgm:t>
    </dgm:pt>
    <dgm:pt modelId="{25D13647-A956-4B66-9D9A-6B4002184BF9}">
      <dgm:prSet custT="1"/>
      <dgm:spPr/>
      <dgm:t>
        <a:bodyPr/>
        <a:lstStyle/>
        <a:p>
          <a:pPr marL="228600" indent="-57150"/>
          <a:r>
            <a:rPr lang="en-US" sz="900" dirty="0" smtClean="0"/>
            <a:t>Library</a:t>
          </a:r>
          <a:endParaRPr lang="en-US" sz="900" dirty="0"/>
        </a:p>
      </dgm:t>
    </dgm:pt>
    <dgm:pt modelId="{03B7355F-0628-44BC-A8F6-325A102CE3D5}" type="parTrans" cxnId="{87C399AE-7D4E-4C03-B635-0E77E15C15DE}">
      <dgm:prSet/>
      <dgm:spPr/>
      <dgm:t>
        <a:bodyPr/>
        <a:lstStyle/>
        <a:p>
          <a:endParaRPr lang="en-US"/>
        </a:p>
      </dgm:t>
    </dgm:pt>
    <dgm:pt modelId="{BA2FEF51-78B9-435B-84F0-4C26605B5445}" type="sibTrans" cxnId="{87C399AE-7D4E-4C03-B635-0E77E15C15DE}">
      <dgm:prSet/>
      <dgm:spPr/>
      <dgm:t>
        <a:bodyPr/>
        <a:lstStyle/>
        <a:p>
          <a:endParaRPr lang="en-US"/>
        </a:p>
      </dgm:t>
    </dgm:pt>
    <dgm:pt modelId="{50372C99-64C3-4373-8D68-0192D655CEBF}">
      <dgm:prSet phldrT="[Text]" custT="1"/>
      <dgm:spPr/>
      <dgm:t>
        <a:bodyPr/>
        <a:lstStyle/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US" sz="900" dirty="0" smtClean="0"/>
            <a:t>Faculty </a:t>
          </a:r>
          <a:r>
            <a:rPr lang="en-US" sz="900" dirty="0"/>
            <a:t>evaluator training</a:t>
          </a:r>
        </a:p>
      </dgm:t>
    </dgm:pt>
    <dgm:pt modelId="{56111846-DED9-4055-B374-00FBBCEADB35}" type="parTrans" cxnId="{7631E660-DA63-46A1-83A0-C4452CBD53E1}">
      <dgm:prSet/>
      <dgm:spPr/>
      <dgm:t>
        <a:bodyPr/>
        <a:lstStyle/>
        <a:p>
          <a:endParaRPr lang="en-US"/>
        </a:p>
      </dgm:t>
    </dgm:pt>
    <dgm:pt modelId="{8D488A54-7F50-486A-AC91-F1D9CE94E219}" type="sibTrans" cxnId="{7631E660-DA63-46A1-83A0-C4452CBD53E1}">
      <dgm:prSet/>
      <dgm:spPr/>
      <dgm:t>
        <a:bodyPr/>
        <a:lstStyle/>
        <a:p>
          <a:endParaRPr lang="en-US"/>
        </a:p>
      </dgm:t>
    </dgm:pt>
    <dgm:pt modelId="{3FA482DC-6C0E-43F0-9BBC-58304431932A}">
      <dgm:prSet phldrT="[Text]" custT="1"/>
      <dgm:spPr/>
      <dgm:t>
        <a:bodyPr/>
        <a:lstStyle/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US" sz="900" dirty="0" smtClean="0"/>
            <a:t>Offer DE courses (Pilot)</a:t>
          </a:r>
          <a:endParaRPr lang="en-US" sz="900" dirty="0"/>
        </a:p>
      </dgm:t>
    </dgm:pt>
    <dgm:pt modelId="{D3088BAB-AF28-4438-9B7C-4C0CA36742F1}" type="parTrans" cxnId="{6EEFBE84-C2EB-4E15-BB9D-904D2A3837C1}">
      <dgm:prSet/>
      <dgm:spPr/>
      <dgm:t>
        <a:bodyPr/>
        <a:lstStyle/>
        <a:p>
          <a:endParaRPr lang="en-US"/>
        </a:p>
      </dgm:t>
    </dgm:pt>
    <dgm:pt modelId="{9D188C54-39B2-40A1-97FF-5EA2F5A1995A}" type="sibTrans" cxnId="{6EEFBE84-C2EB-4E15-BB9D-904D2A3837C1}">
      <dgm:prSet/>
      <dgm:spPr/>
      <dgm:t>
        <a:bodyPr/>
        <a:lstStyle/>
        <a:p>
          <a:endParaRPr lang="en-US"/>
        </a:p>
      </dgm:t>
    </dgm:pt>
    <dgm:pt modelId="{C8334806-46FF-44B2-B32A-E67D330A801F}">
      <dgm:prSet phldrT="[Text]" custT="1"/>
      <dgm:spPr/>
      <dgm:t>
        <a:bodyPr/>
        <a:lstStyle/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US" sz="900" dirty="0" smtClean="0"/>
            <a:t>Assessment of DE Pilot</a:t>
          </a:r>
        </a:p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en-US" sz="900" dirty="0"/>
        </a:p>
      </dgm:t>
    </dgm:pt>
    <dgm:pt modelId="{975A2523-2F1E-4949-85BE-BA1B813BAC53}" type="parTrans" cxnId="{E49E3240-16B1-494D-A9E3-4BD55CF7F180}">
      <dgm:prSet/>
      <dgm:spPr/>
      <dgm:t>
        <a:bodyPr/>
        <a:lstStyle/>
        <a:p>
          <a:endParaRPr lang="en-US"/>
        </a:p>
      </dgm:t>
    </dgm:pt>
    <dgm:pt modelId="{00A86436-4AA9-4282-9629-F14591C0E32E}" type="sibTrans" cxnId="{E49E3240-16B1-494D-A9E3-4BD55CF7F180}">
      <dgm:prSet/>
      <dgm:spPr/>
      <dgm:t>
        <a:bodyPr/>
        <a:lstStyle/>
        <a:p>
          <a:endParaRPr lang="en-US"/>
        </a:p>
      </dgm:t>
    </dgm:pt>
    <dgm:pt modelId="{42B69A6F-6E1A-48B1-BC30-291310EA56AC}">
      <dgm:prSet phldrT="[Text]" custT="1"/>
      <dgm:spPr/>
      <dgm:t>
        <a:bodyPr/>
        <a:lstStyle/>
        <a:p>
          <a:pPr marL="57150" indent="0"/>
          <a:r>
            <a:rPr lang="en-US" sz="900" dirty="0" smtClean="0"/>
            <a:t>Application for substantive change to offer DE  - ACCJC</a:t>
          </a:r>
          <a:endParaRPr lang="en-US" sz="900" dirty="0"/>
        </a:p>
      </dgm:t>
    </dgm:pt>
    <dgm:pt modelId="{8D277F30-0C32-46E1-89D2-A030A4386930}" type="parTrans" cxnId="{17BD49C3-3C48-4151-A243-20352B194FE6}">
      <dgm:prSet/>
      <dgm:spPr/>
      <dgm:t>
        <a:bodyPr/>
        <a:lstStyle/>
        <a:p>
          <a:endParaRPr lang="en-US"/>
        </a:p>
      </dgm:t>
    </dgm:pt>
    <dgm:pt modelId="{A5B2E8BF-A0CC-4012-8913-D887B6CC74D8}" type="sibTrans" cxnId="{17BD49C3-3C48-4151-A243-20352B194FE6}">
      <dgm:prSet/>
      <dgm:spPr/>
      <dgm:t>
        <a:bodyPr/>
        <a:lstStyle/>
        <a:p>
          <a:endParaRPr lang="en-US"/>
        </a:p>
      </dgm:t>
    </dgm:pt>
    <dgm:pt modelId="{9FBF271B-89EE-4860-B709-28D76FBC8363}">
      <dgm:prSet phldrT="[Text]" custT="1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900" dirty="0" smtClean="0"/>
            <a:t>Initiate DE governance framework</a:t>
          </a:r>
          <a:endParaRPr lang="en-US" sz="900" dirty="0"/>
        </a:p>
      </dgm:t>
    </dgm:pt>
    <dgm:pt modelId="{FFC2C682-281D-4DA9-AE19-56D1613AA8E9}" type="parTrans" cxnId="{D1410DE6-E9ED-4F30-A7C7-BE10B2F7CAC7}">
      <dgm:prSet/>
      <dgm:spPr/>
      <dgm:t>
        <a:bodyPr/>
        <a:lstStyle/>
        <a:p>
          <a:endParaRPr lang="en-US"/>
        </a:p>
      </dgm:t>
    </dgm:pt>
    <dgm:pt modelId="{7A5A3F28-A503-484A-BAEA-CF752EDFBCAE}" type="sibTrans" cxnId="{D1410DE6-E9ED-4F30-A7C7-BE10B2F7CAC7}">
      <dgm:prSet/>
      <dgm:spPr/>
      <dgm:t>
        <a:bodyPr/>
        <a:lstStyle/>
        <a:p>
          <a:endParaRPr lang="en-US"/>
        </a:p>
      </dgm:t>
    </dgm:pt>
    <dgm:pt modelId="{120D3C61-2377-4937-9F5E-3DD88A11F5F2}" type="pres">
      <dgm:prSet presAssocID="{54A84694-C081-4450-9AAB-4F55A3D2725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10330E3-B069-4DF6-9189-3C5C2D435597}" type="pres">
      <dgm:prSet presAssocID="{9AC7A801-A8C7-4522-903D-368C038392DD}" presName="composite" presStyleCnt="0"/>
      <dgm:spPr/>
    </dgm:pt>
    <dgm:pt modelId="{BA2FDFDD-B49B-40D8-B93D-2D9C2079448F}" type="pres">
      <dgm:prSet presAssocID="{9AC7A801-A8C7-4522-903D-368C038392DD}" presName="LShape" presStyleLbl="alignNode1" presStyleIdx="0" presStyleCnt="9" custScaleY="120703" custLinFactY="-83983" custLinFactNeighborX="24255" custLinFactNeighborY="-100000"/>
      <dgm:spPr/>
    </dgm:pt>
    <dgm:pt modelId="{FA4020CD-8AD2-4E6A-AB5C-0C351C565586}" type="pres">
      <dgm:prSet presAssocID="{9AC7A801-A8C7-4522-903D-368C038392DD}" presName="ParentText" presStyleLbl="revTx" presStyleIdx="0" presStyleCnt="5" custLinFactY="-62585" custLinFactNeighborX="2908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23B6CB-3550-4C06-BDEC-2598A163A2CD}" type="pres">
      <dgm:prSet presAssocID="{9AC7A801-A8C7-4522-903D-368C038392DD}" presName="Triangle" presStyleLbl="alignNode1" presStyleIdx="1" presStyleCnt="9" custLinFactX="994450" custLinFactY="-500000" custLinFactNeighborX="1000000" custLinFactNeighborY="-531987"/>
      <dgm:spPr/>
    </dgm:pt>
    <dgm:pt modelId="{C6C74D04-CEAB-4F8A-8C73-F55AC3D1E03D}" type="pres">
      <dgm:prSet presAssocID="{476B0422-140C-412D-B08D-C22266415121}" presName="sibTrans" presStyleCnt="0"/>
      <dgm:spPr/>
    </dgm:pt>
    <dgm:pt modelId="{0A134B02-9F60-49BE-99A5-3ABE5F4DB0B0}" type="pres">
      <dgm:prSet presAssocID="{476B0422-140C-412D-B08D-C22266415121}" presName="space" presStyleCnt="0"/>
      <dgm:spPr/>
    </dgm:pt>
    <dgm:pt modelId="{681E3399-9D2A-4977-A38A-FED206C5A2DB}" type="pres">
      <dgm:prSet presAssocID="{47AAADEA-AA1F-47B8-A68C-C9D291DFE3B0}" presName="composite" presStyleCnt="0"/>
      <dgm:spPr/>
    </dgm:pt>
    <dgm:pt modelId="{883E67DB-4288-44E8-8360-95A66F69ADB7}" type="pres">
      <dgm:prSet presAssocID="{47AAADEA-AA1F-47B8-A68C-C9D291DFE3B0}" presName="LShape" presStyleLbl="alignNode1" presStyleIdx="2" presStyleCnt="9" custLinFactY="-75172" custLinFactNeighborX="17016" custLinFactNeighborY="-100000"/>
      <dgm:spPr/>
    </dgm:pt>
    <dgm:pt modelId="{8D973515-F6DC-481D-98B9-ED7D07E7F3E4}" type="pres">
      <dgm:prSet presAssocID="{47AAADEA-AA1F-47B8-A68C-C9D291DFE3B0}" presName="ParentText" presStyleLbl="revTx" presStyleIdx="1" presStyleCnt="5" custLinFactY="-47897" custLinFactNeighborX="1884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160B4F-B4D0-48C9-BB9F-5BBE1E36916D}" type="pres">
      <dgm:prSet presAssocID="{47AAADEA-AA1F-47B8-A68C-C9D291DFE3B0}" presName="Triangle" presStyleLbl="alignNode1" presStyleIdx="3" presStyleCnt="9" custLinFactX="319530" custLinFactY="-329875" custLinFactNeighborX="400000" custLinFactNeighborY="-400000"/>
      <dgm:spPr>
        <a:solidFill>
          <a:schemeClr val="accent6"/>
        </a:solidFill>
        <a:ln>
          <a:solidFill>
            <a:schemeClr val="accent6"/>
          </a:solidFill>
        </a:ln>
      </dgm:spPr>
    </dgm:pt>
    <dgm:pt modelId="{2BCE7D8C-CE3A-4FE5-88A7-4C88E429FDBD}" type="pres">
      <dgm:prSet presAssocID="{828AB4A3-43FA-436A-BD9E-CC1197232FC8}" presName="sibTrans" presStyleCnt="0"/>
      <dgm:spPr/>
    </dgm:pt>
    <dgm:pt modelId="{1A5E0BBE-DF85-414A-BF88-390F93770E65}" type="pres">
      <dgm:prSet presAssocID="{828AB4A3-43FA-436A-BD9E-CC1197232FC8}" presName="space" presStyleCnt="0"/>
      <dgm:spPr/>
    </dgm:pt>
    <dgm:pt modelId="{3563C4C3-7478-4556-BDA9-67A50B9E010B}" type="pres">
      <dgm:prSet presAssocID="{9688E1AF-D9AA-4CAC-93F3-60704B2CE88F}" presName="composite" presStyleCnt="0"/>
      <dgm:spPr/>
    </dgm:pt>
    <dgm:pt modelId="{C91B84F3-4DF6-4601-AB67-151299AE2438}" type="pres">
      <dgm:prSet presAssocID="{9688E1AF-D9AA-4CAC-93F3-60704B2CE88F}" presName="LShape" presStyleLbl="alignNode1" presStyleIdx="4" presStyleCnt="9" custLinFactY="-38290" custLinFactNeighborX="11519" custLinFactNeighborY="-100000"/>
      <dgm:spPr/>
    </dgm:pt>
    <dgm:pt modelId="{40AD282D-FECE-4BEE-82F1-62D165C5A018}" type="pres">
      <dgm:prSet presAssocID="{9688E1AF-D9AA-4CAC-93F3-60704B2CE88F}" presName="ParentText" presStyleLbl="revTx" presStyleIdx="2" presStyleCnt="5" custScaleY="151241" custLinFactNeighborX="12245" custLinFactNeighborY="-927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6629F2-8C1F-4CCE-97D5-B40E95196486}" type="pres">
      <dgm:prSet presAssocID="{9688E1AF-D9AA-4CAC-93F3-60704B2CE88F}" presName="Triangle" presStyleLbl="alignNode1" presStyleIdx="5" presStyleCnt="9" custLinFactX="-549607" custLinFactY="-98428" custLinFactNeighborX="-600000" custLinFactNeighborY="-100000"/>
      <dgm:spPr/>
    </dgm:pt>
    <dgm:pt modelId="{7E4EBBD3-2302-4177-9BF0-1026B5965BA0}" type="pres">
      <dgm:prSet presAssocID="{C0A8F700-B690-4C9F-8536-80B1C4B88E14}" presName="sibTrans" presStyleCnt="0"/>
      <dgm:spPr/>
    </dgm:pt>
    <dgm:pt modelId="{E7BC8C34-5575-41D5-A637-ECAD5118D9BA}" type="pres">
      <dgm:prSet presAssocID="{C0A8F700-B690-4C9F-8536-80B1C4B88E14}" presName="space" presStyleCnt="0"/>
      <dgm:spPr/>
    </dgm:pt>
    <dgm:pt modelId="{8BE602CD-11E0-4028-B893-E60F1EA32EDA}" type="pres">
      <dgm:prSet presAssocID="{B781F9CC-D759-40FC-A30E-A82613007C91}" presName="composite" presStyleCnt="0"/>
      <dgm:spPr/>
    </dgm:pt>
    <dgm:pt modelId="{A337550E-0E51-4A52-9B61-2F3B37E13F82}" type="pres">
      <dgm:prSet presAssocID="{B781F9CC-D759-40FC-A30E-A82613007C91}" presName="LShape" presStyleLbl="alignNode1" presStyleIdx="6" presStyleCnt="9" custLinFactY="-34613" custLinFactNeighborX="7983" custLinFactNeighborY="-100000"/>
      <dgm:spPr/>
    </dgm:pt>
    <dgm:pt modelId="{07B17880-E700-41CC-9C97-98C22A357606}" type="pres">
      <dgm:prSet presAssocID="{B781F9CC-D759-40FC-A30E-A82613007C91}" presName="ParentText" presStyleLbl="revTx" presStyleIdx="3" presStyleCnt="5" custLinFactY="-15726" custLinFactNeighborX="884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8C32CD-7A1B-4ACE-B9CF-EDD5DE0EF7DD}" type="pres">
      <dgm:prSet presAssocID="{B781F9CC-D759-40FC-A30E-A82613007C91}" presName="Triangle" presStyleLbl="alignNode1" presStyleIdx="7" presStyleCnt="9" custLinFactX="-600000" custLinFactY="-48184" custLinFactNeighborX="-606655" custLinFactNeighborY="-100000"/>
      <dgm:spPr/>
    </dgm:pt>
    <dgm:pt modelId="{C7589F78-5D98-44B0-8479-0DAC4D9DD5CB}" type="pres">
      <dgm:prSet presAssocID="{12FF9DB6-511B-4713-9D9C-E8CB9D6A7798}" presName="sibTrans" presStyleCnt="0"/>
      <dgm:spPr/>
    </dgm:pt>
    <dgm:pt modelId="{7BB4A9C8-8315-48DC-8F2E-9AA20F5D8BF5}" type="pres">
      <dgm:prSet presAssocID="{12FF9DB6-511B-4713-9D9C-E8CB9D6A7798}" presName="space" presStyleCnt="0"/>
      <dgm:spPr/>
    </dgm:pt>
    <dgm:pt modelId="{5E1BB90C-3451-4F14-AF5A-FB55F8AF9302}" type="pres">
      <dgm:prSet presAssocID="{BF4D6CC8-17A4-4BE0-ACA9-C3EB6B07766C}" presName="composite" presStyleCnt="0"/>
      <dgm:spPr/>
    </dgm:pt>
    <dgm:pt modelId="{1F8FB7F0-3B67-42F3-9DD3-DE2B8392C327}" type="pres">
      <dgm:prSet presAssocID="{BF4D6CC8-17A4-4BE0-ACA9-C3EB6B07766C}" presName="LShape" presStyleLbl="alignNode1" presStyleIdx="8" presStyleCnt="9" custLinFactY="-36981" custLinFactNeighborY="-100000"/>
      <dgm:spPr/>
    </dgm:pt>
    <dgm:pt modelId="{69F3B9E1-C423-4ABC-8358-F13EFA2EF99B}" type="pres">
      <dgm:prSet presAssocID="{BF4D6CC8-17A4-4BE0-ACA9-C3EB6B07766C}" presName="ParentText" presStyleLbl="revTx" presStyleIdx="4" presStyleCnt="5" custLinFactY="-17526" custLinFactNeighborX="-1026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DA00C6-6DA6-469F-9223-1C2815F79C7E}" srcId="{9688E1AF-D9AA-4CAC-93F3-60704B2CE88F}" destId="{D682811F-DBFA-4AB1-8E0C-833878981EA7}" srcOrd="5" destOrd="0" parTransId="{686A3C40-6386-4E2C-BFE4-5026078D03DB}" sibTransId="{D65C6AF4-12D1-4A0E-A884-35536BA60751}"/>
    <dgm:cxn modelId="{16E64E13-D4AF-42A4-827A-7D46237A97ED}" type="presOf" srcId="{9AC7A801-A8C7-4522-903D-368C038392DD}" destId="{FA4020CD-8AD2-4E6A-AB5C-0C351C565586}" srcOrd="0" destOrd="0" presId="urn:microsoft.com/office/officeart/2009/3/layout/StepUpProcess"/>
    <dgm:cxn modelId="{8DD1ACEA-6FFD-48D9-9F36-F7D72656D1C3}" type="presOf" srcId="{308D9B07-7367-416E-BD8B-89E089B590E4}" destId="{40AD282D-FECE-4BEE-82F1-62D165C5A018}" srcOrd="0" destOrd="7" presId="urn:microsoft.com/office/officeart/2009/3/layout/StepUpProcess"/>
    <dgm:cxn modelId="{0AB831F6-A0D1-46D4-B9DF-96B3A0A2F2B8}" type="presOf" srcId="{E525B1E8-9610-4A06-81B4-0FD149CBE566}" destId="{8D973515-F6DC-481D-98B9-ED7D07E7F3E4}" srcOrd="0" destOrd="9" presId="urn:microsoft.com/office/officeart/2009/3/layout/StepUpProcess"/>
    <dgm:cxn modelId="{5FFE343F-470E-4C56-BDCD-A51FFAB1E9E3}" srcId="{B781F9CC-D759-40FC-A30E-A82613007C91}" destId="{E300CE0C-FA2B-4B19-A661-2AE03E394FE9}" srcOrd="3" destOrd="0" parTransId="{8B40A40A-54BF-485C-90D8-C3A1A0BE4D2F}" sibTransId="{DAD50D43-822E-4DF1-9EB3-7CA3E9388B6A}"/>
    <dgm:cxn modelId="{D1410DE6-E9ED-4F30-A7C7-BE10B2F7CAC7}" srcId="{9AC7A801-A8C7-4522-903D-368C038392DD}" destId="{9FBF271B-89EE-4860-B709-28D76FBC8363}" srcOrd="0" destOrd="0" parTransId="{FFC2C682-281D-4DA9-AE19-56D1613AA8E9}" sibTransId="{7A5A3F28-A503-484A-BAEA-CF752EDFBCAE}"/>
    <dgm:cxn modelId="{B8A3F693-5E7F-445D-8760-5893F5B923DF}" type="presOf" srcId="{7BACE02F-6B88-4559-B396-25750ED3EF86}" destId="{07B17880-E700-41CC-9C97-98C22A357606}" srcOrd="0" destOrd="1" presId="urn:microsoft.com/office/officeart/2009/3/layout/StepUpProcess"/>
    <dgm:cxn modelId="{05B04C92-64EC-45B5-9258-71B225228A83}" srcId="{9AC7A801-A8C7-4522-903D-368C038392DD}" destId="{180A6070-9DF5-4233-8BA8-2970B90CA35A}" srcOrd="3" destOrd="0" parTransId="{23BAF104-7313-40C2-AD9B-D40CB112A5A2}" sibTransId="{A6C1BE7C-F592-493C-94DA-5EF7663280F9}"/>
    <dgm:cxn modelId="{5885D4E9-7749-4B43-AB27-4677DCBBEF57}" srcId="{B781F9CC-D759-40FC-A30E-A82613007C91}" destId="{7BACE02F-6B88-4559-B396-25750ED3EF86}" srcOrd="0" destOrd="0" parTransId="{B846516B-9A18-4836-9737-0E002B98E8D1}" sibTransId="{1CB5F79F-EE2B-40CB-9339-4DA442B3B211}"/>
    <dgm:cxn modelId="{84F20E5C-4C56-4E07-B720-0EE271907F01}" srcId="{54A84694-C081-4450-9AAB-4F55A3D27259}" destId="{9AC7A801-A8C7-4522-903D-368C038392DD}" srcOrd="0" destOrd="0" parTransId="{65581C49-F71F-4F87-B5B1-29B5090AB707}" sibTransId="{476B0422-140C-412D-B08D-C22266415121}"/>
    <dgm:cxn modelId="{4BE24DC3-D3C8-46C3-B0A8-14236DDF076E}" type="presOf" srcId="{6387C258-1B8F-457A-952E-718AE92BD170}" destId="{40AD282D-FECE-4BEE-82F1-62D165C5A018}" srcOrd="0" destOrd="4" presId="urn:microsoft.com/office/officeart/2009/3/layout/StepUpProcess"/>
    <dgm:cxn modelId="{AB5A0142-5CC6-40AD-8D0B-CF59B708E50F}" srcId="{BF4D6CC8-17A4-4BE0-ACA9-C3EB6B07766C}" destId="{DDBEB808-2D93-40B5-ABC5-E8A5D03589F8}" srcOrd="0" destOrd="0" parTransId="{E6C29AF9-2D7F-41A0-9719-E0E529320639}" sibTransId="{78C48EFA-35D4-477F-A617-88668F32FBC3}"/>
    <dgm:cxn modelId="{6EEFBE84-C2EB-4E15-BB9D-904D2A3837C1}" srcId="{9AC7A801-A8C7-4522-903D-368C038392DD}" destId="{3FA482DC-6C0E-43F0-9BBC-58304431932A}" srcOrd="10" destOrd="0" parTransId="{D3088BAB-AF28-4438-9B7C-4C0CA36742F1}" sibTransId="{9D188C54-39B2-40A1-97FF-5EA2F5A1995A}"/>
    <dgm:cxn modelId="{FA6F32BB-C5D6-48FD-9646-4C2D12247379}" srcId="{47AAADEA-AA1F-47B8-A68C-C9D291DFE3B0}" destId="{8D57249E-98F3-4AB9-90AD-08D8AFB14A9F}" srcOrd="1" destOrd="0" parTransId="{5B64F8E6-BF95-487E-A811-240DE210BDB7}" sibTransId="{DB2B9959-092F-4DA0-8104-13C7A6D9A9E5}"/>
    <dgm:cxn modelId="{5409B829-9D0D-4788-8C89-B79BF96ADF39}" type="presOf" srcId="{13768EDC-4170-4853-8232-FA1E72679C05}" destId="{8D973515-F6DC-481D-98B9-ED7D07E7F3E4}" srcOrd="0" destOrd="11" presId="urn:microsoft.com/office/officeart/2009/3/layout/StepUpProcess"/>
    <dgm:cxn modelId="{72A5A56D-5534-4EB9-99A2-A58671513FB7}" type="presOf" srcId="{A0F58522-D356-40C1-BB73-F8AA24769C3B}" destId="{FA4020CD-8AD2-4E6A-AB5C-0C351C565586}" srcOrd="0" destOrd="2" presId="urn:microsoft.com/office/officeart/2009/3/layout/StepUpProcess"/>
    <dgm:cxn modelId="{3A4429AD-35E0-45E0-8B1B-3019CD1AB899}" srcId="{64EE0BC0-A611-4844-811D-E0BDA3C78715}" destId="{5A8D6FDB-B086-4C6B-832B-963A6CEF8389}" srcOrd="1" destOrd="0" parTransId="{9DA0C541-F7BD-4689-8A0D-B4A0E1AE2C4E}" sibTransId="{11B59C15-D7D1-40DD-91C5-6E998484ADEC}"/>
    <dgm:cxn modelId="{36F3B2AA-E94A-4FEB-8CE4-471864830460}" type="presOf" srcId="{24E4532A-25EE-4A6D-A14D-AEF3C355BB07}" destId="{40AD282D-FECE-4BEE-82F1-62D165C5A018}" srcOrd="0" destOrd="5" presId="urn:microsoft.com/office/officeart/2009/3/layout/StepUpProcess"/>
    <dgm:cxn modelId="{943AAEF8-68FE-4CEE-BC10-69671DBC4B94}" srcId="{9688E1AF-D9AA-4CAC-93F3-60704B2CE88F}" destId="{F6EBFCD4-4E3D-4371-9243-3264DE8C74B9}" srcOrd="2" destOrd="0" parTransId="{5FCC6A6C-2810-45D4-B390-CFE05EA14AB1}" sibTransId="{085A0DC3-1BBD-459D-A618-1A1CBA076AE3}"/>
    <dgm:cxn modelId="{812BAD94-C89B-4F4C-BBF6-51F0B88BD7B1}" srcId="{54A84694-C081-4450-9AAB-4F55A3D27259}" destId="{47AAADEA-AA1F-47B8-A68C-C9D291DFE3B0}" srcOrd="1" destOrd="0" parTransId="{C64DF54E-1130-4032-9B0F-3141F923D273}" sibTransId="{828AB4A3-43FA-436A-BD9E-CC1197232FC8}"/>
    <dgm:cxn modelId="{EE40FB84-D4FE-4EB7-9CEA-EE03D08109B6}" type="presOf" srcId="{0047A189-EA44-41D3-9B21-0F28A22386BA}" destId="{40AD282D-FECE-4BEE-82F1-62D165C5A018}" srcOrd="0" destOrd="1" presId="urn:microsoft.com/office/officeart/2009/3/layout/StepUpProcess"/>
    <dgm:cxn modelId="{BFEDD375-1D7C-435C-B4BD-7DB19FBF747A}" srcId="{9AC7A801-A8C7-4522-903D-368C038392DD}" destId="{A0F58522-D356-40C1-BB73-F8AA24769C3B}" srcOrd="1" destOrd="0" parTransId="{F31B35B7-9B6B-45E6-A790-E369FC30F6AE}" sibTransId="{5A243294-717A-46EC-A10B-2E67FD6A7959}"/>
    <dgm:cxn modelId="{27566BE0-4310-41A4-BC9D-476BDEF48A2A}" srcId="{47AAADEA-AA1F-47B8-A68C-C9D291DFE3B0}" destId="{13768EDC-4170-4853-8232-FA1E72679C05}" srcOrd="4" destOrd="0" parTransId="{8A6C5FDA-DB87-448E-AA23-3C68EC1251CA}" sibTransId="{F684E6AD-B2C9-408A-B7DE-55566C5C4458}"/>
    <dgm:cxn modelId="{DB4A7EA8-87DD-410D-A77D-E1B4A56B9F89}" srcId="{BF4D6CC8-17A4-4BE0-ACA9-C3EB6B07766C}" destId="{64D2234D-6676-4190-8134-10633532C871}" srcOrd="1" destOrd="0" parTransId="{3C2C4961-678B-43D3-B107-3454773C60A2}" sibTransId="{A0A8B1F4-8C3E-442C-A307-6B042EA352F0}"/>
    <dgm:cxn modelId="{1D2F6FAC-5437-4516-A8B8-130F7B55DAF7}" srcId="{54A84694-C081-4450-9AAB-4F55A3D27259}" destId="{9688E1AF-D9AA-4CAC-93F3-60704B2CE88F}" srcOrd="2" destOrd="0" parTransId="{6F4902A2-F8E7-49E3-AD66-4BCB1181E180}" sibTransId="{C0A8F700-B690-4C9F-8536-80B1C4B88E14}"/>
    <dgm:cxn modelId="{AA99C57F-E300-4C65-8B88-37F2DD9001ED}" type="presOf" srcId="{E5306DC3-6976-49C4-B330-906CB81AFAFC}" destId="{FA4020CD-8AD2-4E6A-AB5C-0C351C565586}" srcOrd="0" destOrd="11" presId="urn:microsoft.com/office/officeart/2009/3/layout/StepUpProcess"/>
    <dgm:cxn modelId="{C38CD76E-F6D5-418A-A21A-BDBA4F4EA21B}" srcId="{F4ACC8A2-41F9-4F7A-AFCB-389647B3001A}" destId="{8C2ED87A-06C6-415E-8849-15BBE2510A53}" srcOrd="0" destOrd="0" parTransId="{B943166C-C49C-40EF-844E-78A0141ECAAD}" sibTransId="{2B065D44-FBA8-4187-83B8-978D9758D522}"/>
    <dgm:cxn modelId="{C58DC417-DB34-4AD9-8DE5-2120B1535868}" srcId="{64EE0BC0-A611-4844-811D-E0BDA3C78715}" destId="{DC8A8F85-5B53-4ABD-97FA-79C430B32005}" srcOrd="5" destOrd="0" parTransId="{B94DBFF4-DABA-439E-B0FE-756E35042588}" sibTransId="{2F2C4F38-CB72-40C3-8211-F8CC9817D566}"/>
    <dgm:cxn modelId="{03E1B8B4-B064-4A8D-B043-14ADC526013D}" srcId="{9688E1AF-D9AA-4CAC-93F3-60704B2CE88F}" destId="{C63EC445-E788-483B-8C67-DDC015F2070A}" srcOrd="7" destOrd="0" parTransId="{2EB57925-4E74-4C96-8E23-503E3564AFF0}" sibTransId="{17AD87B1-AF90-474B-ACAC-104E954C4B8F}"/>
    <dgm:cxn modelId="{FB1A93FC-50D9-40FD-8276-4CC7F983B9D2}" srcId="{64EE0BC0-A611-4844-811D-E0BDA3C78715}" destId="{592825D2-2EFD-41D6-8AAE-8BE83AC3D466}" srcOrd="0" destOrd="0" parTransId="{2343D941-C9A8-42F6-9C65-CBFF0ACBFF55}" sibTransId="{99813DDF-9E58-41B7-9570-376CBB4DF462}"/>
    <dgm:cxn modelId="{B38B9E64-8D3C-42BB-AF72-A28B3A226133}" type="presOf" srcId="{0FA6DE96-5BA1-4182-A956-56AC968677E9}" destId="{8D973515-F6DC-481D-98B9-ED7D07E7F3E4}" srcOrd="0" destOrd="4" presId="urn:microsoft.com/office/officeart/2009/3/layout/StepUpProcess"/>
    <dgm:cxn modelId="{6C9FEBF2-529A-45EC-9FE5-02F6E67FEC32}" srcId="{B781F9CC-D759-40FC-A30E-A82613007C91}" destId="{A4AB9B7A-94FB-4209-BCF5-9029769EF4C4}" srcOrd="2" destOrd="0" parTransId="{101994DC-736A-4A9E-B247-F962EBC51923}" sibTransId="{B99440A9-AEA1-43A2-A48F-FD2716636407}"/>
    <dgm:cxn modelId="{7631E660-DA63-46A1-83A0-C4452CBD53E1}" srcId="{9AC7A801-A8C7-4522-903D-368C038392DD}" destId="{50372C99-64C3-4373-8D68-0192D655CEBF}" srcOrd="7" destOrd="0" parTransId="{56111846-DED9-4055-B374-00FBBCEADB35}" sibTransId="{8D488A54-7F50-486A-AC91-F1D9CE94E219}"/>
    <dgm:cxn modelId="{FE68C3A8-601B-4602-8D3E-D9CCC51BD0E1}" srcId="{B781F9CC-D759-40FC-A30E-A82613007C91}" destId="{30D54BA6-1160-4271-9449-039A459BAB87}" srcOrd="1" destOrd="0" parTransId="{06578A00-799C-4461-9B59-C2D79F987EE1}" sibTransId="{3CEF8B70-5FCE-46D3-824A-9CC958ED1F12}"/>
    <dgm:cxn modelId="{2FFCA03C-5500-405D-BFDB-85817823CA45}" type="presOf" srcId="{50372C99-64C3-4373-8D68-0192D655CEBF}" destId="{FA4020CD-8AD2-4E6A-AB5C-0C351C565586}" srcOrd="0" destOrd="10" presId="urn:microsoft.com/office/officeart/2009/3/layout/StepUpProcess"/>
    <dgm:cxn modelId="{CEA5AADE-F1F4-411F-ACF0-9A78BC4B7851}" type="presOf" srcId="{DDBEB808-2D93-40B5-ABC5-E8A5D03589F8}" destId="{69F3B9E1-C423-4ABC-8358-F13EFA2EF99B}" srcOrd="0" destOrd="1" presId="urn:microsoft.com/office/officeart/2009/3/layout/StepUpProcess"/>
    <dgm:cxn modelId="{3F2B6CA3-1D90-4030-A7DF-275A73699257}" srcId="{9AC7A801-A8C7-4522-903D-368C038392DD}" destId="{ABBDE8E1-70D5-4624-BA3B-4CE8FDA6C911}" srcOrd="6" destOrd="0" parTransId="{59766538-6B93-44A8-988A-F9F10F05A3F0}" sibTransId="{300F9A58-26B9-4BDB-BB65-E220D73590A1}"/>
    <dgm:cxn modelId="{7AF55955-1A52-4894-AC9B-7CA1FC03F632}" srcId="{9AC7A801-A8C7-4522-903D-368C038392DD}" destId="{ED7201D3-79E4-49D1-98D7-437A23FA2028}" srcOrd="4" destOrd="0" parTransId="{1ED29F3F-BF0C-45AF-A7FF-0C9BEB636669}" sibTransId="{54FA7770-6206-47AD-9749-7A3FE4CAB96C}"/>
    <dgm:cxn modelId="{E49E3240-16B1-494D-A9E3-4BD55CF7F180}" srcId="{9AC7A801-A8C7-4522-903D-368C038392DD}" destId="{C8334806-46FF-44B2-B32A-E67D330A801F}" srcOrd="11" destOrd="0" parTransId="{975A2523-2F1E-4949-85BE-BA1B813BAC53}" sibTransId="{00A86436-4AA9-4282-9629-F14591C0E32E}"/>
    <dgm:cxn modelId="{E598FC63-20C6-40A7-A24E-4D0638E916F9}" type="presOf" srcId="{DA80A7A2-2577-4500-BA97-480D7B422635}" destId="{07B17880-E700-41CC-9C97-98C22A357606}" srcOrd="0" destOrd="5" presId="urn:microsoft.com/office/officeart/2009/3/layout/StepUpProcess"/>
    <dgm:cxn modelId="{442AECB1-6C94-44BA-8D45-7609EF27AC10}" type="presOf" srcId="{8C2ED87A-06C6-415E-8849-15BBE2510A53}" destId="{FA4020CD-8AD2-4E6A-AB5C-0C351C565586}" srcOrd="0" destOrd="8" presId="urn:microsoft.com/office/officeart/2009/3/layout/StepUpProcess"/>
    <dgm:cxn modelId="{EFAE8490-1EA0-40B5-9A53-140865DD4EA3}" type="presOf" srcId="{C63EC445-E788-483B-8C67-DDC015F2070A}" destId="{40AD282D-FECE-4BEE-82F1-62D165C5A018}" srcOrd="0" destOrd="8" presId="urn:microsoft.com/office/officeart/2009/3/layout/StepUpProcess"/>
    <dgm:cxn modelId="{059AB559-8241-426B-A253-2B1673D8EB88}" type="presOf" srcId="{30D54BA6-1160-4271-9449-039A459BAB87}" destId="{07B17880-E700-41CC-9C97-98C22A357606}" srcOrd="0" destOrd="2" presId="urn:microsoft.com/office/officeart/2009/3/layout/StepUpProcess"/>
    <dgm:cxn modelId="{260400EA-0EA5-4FF5-9F16-4A16C0FF7976}" srcId="{54A84694-C081-4450-9AAB-4F55A3D27259}" destId="{BF4D6CC8-17A4-4BE0-ACA9-C3EB6B07766C}" srcOrd="4" destOrd="0" parTransId="{BDF638F4-902E-4EB1-8029-1B69ED994D7B}" sibTransId="{A68857FD-48BB-4ED3-9C23-74CDF05A322E}"/>
    <dgm:cxn modelId="{5A57B496-FF1E-4606-BCDE-E9430B9988C1}" type="presOf" srcId="{DC8A8F85-5B53-4ABD-97FA-79C430B32005}" destId="{8D973515-F6DC-481D-98B9-ED7D07E7F3E4}" srcOrd="0" destOrd="7" presId="urn:microsoft.com/office/officeart/2009/3/layout/StepUpProcess"/>
    <dgm:cxn modelId="{7B38B906-9836-469D-BBC7-69CC39152217}" type="presOf" srcId="{A4AB9B7A-94FB-4209-BCF5-9029769EF4C4}" destId="{07B17880-E700-41CC-9C97-98C22A357606}" srcOrd="0" destOrd="3" presId="urn:microsoft.com/office/officeart/2009/3/layout/StepUpProcess"/>
    <dgm:cxn modelId="{1A1E978D-A5DF-4526-B363-46394D4CF141}" srcId="{9688E1AF-D9AA-4CAC-93F3-60704B2CE88F}" destId="{308D9B07-7367-416E-BD8B-89E089B590E4}" srcOrd="6" destOrd="0" parTransId="{751AB064-5E62-4336-9249-1CC6A1F2367F}" sibTransId="{89DBE45E-9268-4B2A-920C-EAF8AFC740E5}"/>
    <dgm:cxn modelId="{90A7B775-77CB-47E8-930B-1429E65C8B30}" srcId="{9AC7A801-A8C7-4522-903D-368C038392DD}" destId="{F4ACC8A2-41F9-4F7A-AFCB-389647B3001A}" srcOrd="5" destOrd="0" parTransId="{D90839CC-E933-41B4-A8D7-DAA664C9FD15}" sibTransId="{B2D0BD8D-93AA-4F8C-BE1C-697AEBA98DFD}"/>
    <dgm:cxn modelId="{457D6565-1218-4E2A-BA40-0F0CB9673839}" srcId="{54A84694-C081-4450-9AAB-4F55A3D27259}" destId="{B781F9CC-D759-40FC-A30E-A82613007C91}" srcOrd="3" destOrd="0" parTransId="{584CC672-EDE8-48D8-A2F2-B2F4EDC92521}" sibTransId="{12FF9DB6-511B-4713-9D9C-E8CB9D6A7798}"/>
    <dgm:cxn modelId="{108CDB14-C0E4-48C1-8169-D308F27DEF2E}" type="presOf" srcId="{B781F9CC-D759-40FC-A30E-A82613007C91}" destId="{07B17880-E700-41CC-9C97-98C22A357606}" srcOrd="0" destOrd="0" presId="urn:microsoft.com/office/officeart/2009/3/layout/StepUpProcess"/>
    <dgm:cxn modelId="{7DAE9D21-2F11-4A95-AF34-5AE12E6C74C5}" type="presOf" srcId="{C8334806-46FF-44B2-B32A-E67D330A801F}" destId="{FA4020CD-8AD2-4E6A-AB5C-0C351C565586}" srcOrd="0" destOrd="14" presId="urn:microsoft.com/office/officeart/2009/3/layout/StepUpProcess"/>
    <dgm:cxn modelId="{17BD49C3-3C48-4151-A243-20352B194FE6}" srcId="{47AAADEA-AA1F-47B8-A68C-C9D291DFE3B0}" destId="{42B69A6F-6E1A-48B1-BC30-291310EA56AC}" srcOrd="3" destOrd="0" parTransId="{8D277F30-0C32-46E1-89D2-A030A4386930}" sibTransId="{A5B2E8BF-A0CC-4012-8913-D887B6CC74D8}"/>
    <dgm:cxn modelId="{45613416-A1F9-41CE-A298-9DE850EE98D5}" type="presOf" srcId="{5AFFC5C9-0C59-4E50-9A61-569FFA1E05FA}" destId="{FA4020CD-8AD2-4E6A-AB5C-0C351C565586}" srcOrd="0" destOrd="12" presId="urn:microsoft.com/office/officeart/2009/3/layout/StepUpProcess"/>
    <dgm:cxn modelId="{A8B55833-3ABE-4E8C-9F2A-857BDF5B04D0}" srcId="{9688E1AF-D9AA-4CAC-93F3-60704B2CE88F}" destId="{6387C258-1B8F-457A-952E-718AE92BD170}" srcOrd="3" destOrd="0" parTransId="{928C5294-8BBB-4AC5-BAA9-15AB5ED55FCB}" sibTransId="{DE9B0151-9F8F-4BE7-9272-70FEC45C2930}"/>
    <dgm:cxn modelId="{FEE4DB04-C8A8-41A0-89BE-DB1D439846A5}" srcId="{9688E1AF-D9AA-4CAC-93F3-60704B2CE88F}" destId="{11EC2A89-1BC6-417C-9E70-F5DA8DA8986B}" srcOrd="1" destOrd="0" parTransId="{4D2F6091-9D5E-4347-A74F-02B39CED1114}" sibTransId="{0F31C56C-5930-4BD4-8423-CAFDB4D47AEC}"/>
    <dgm:cxn modelId="{C34C1F7C-9F2E-4470-A067-86CC5F759017}" type="presOf" srcId="{588D1AA7-6FFA-49B6-B584-D63B52302FAF}" destId="{FA4020CD-8AD2-4E6A-AB5C-0C351C565586}" srcOrd="0" destOrd="3" presId="urn:microsoft.com/office/officeart/2009/3/layout/StepUpProcess"/>
    <dgm:cxn modelId="{C74E3917-12F2-4913-B9A7-3F5BB31DBEFD}" type="presOf" srcId="{9688E1AF-D9AA-4CAC-93F3-60704B2CE88F}" destId="{40AD282D-FECE-4BEE-82F1-62D165C5A018}" srcOrd="0" destOrd="0" presId="urn:microsoft.com/office/officeart/2009/3/layout/StepUpProcess"/>
    <dgm:cxn modelId="{A5C3244B-CE60-4CB7-9A54-7BCFA7CF7590}" type="presOf" srcId="{92413999-AD17-4CD1-B246-EF47E2627948}" destId="{FA4020CD-8AD2-4E6A-AB5C-0C351C565586}" srcOrd="0" destOrd="4" presId="urn:microsoft.com/office/officeart/2009/3/layout/StepUpProcess"/>
    <dgm:cxn modelId="{267542C4-54AC-40CE-8F4F-590AA80FF176}" type="presOf" srcId="{54A84694-C081-4450-9AAB-4F55A3D27259}" destId="{120D3C61-2377-4937-9F5E-3DD88A11F5F2}" srcOrd="0" destOrd="0" presId="urn:microsoft.com/office/officeart/2009/3/layout/StepUpProcess"/>
    <dgm:cxn modelId="{EC79F707-F86A-4B64-95C8-94B4EB918C2D}" type="presOf" srcId="{F6EBFCD4-4E3D-4371-9243-3264DE8C74B9}" destId="{40AD282D-FECE-4BEE-82F1-62D165C5A018}" srcOrd="0" destOrd="3" presId="urn:microsoft.com/office/officeart/2009/3/layout/StepUpProcess"/>
    <dgm:cxn modelId="{ED2513C8-8606-466A-A199-59DE348643E6}" type="presOf" srcId="{8D57249E-98F3-4AB9-90AD-08D8AFB14A9F}" destId="{8D973515-F6DC-481D-98B9-ED7D07E7F3E4}" srcOrd="0" destOrd="8" presId="urn:microsoft.com/office/officeart/2009/3/layout/StepUpProcess"/>
    <dgm:cxn modelId="{7EE656EB-5EFF-4A2E-9D99-5FBD796FC7C1}" type="presOf" srcId="{180A6070-9DF5-4233-8BA8-2970B90CA35A}" destId="{FA4020CD-8AD2-4E6A-AB5C-0C351C565586}" srcOrd="0" destOrd="5" presId="urn:microsoft.com/office/officeart/2009/3/layout/StepUpProcess"/>
    <dgm:cxn modelId="{ECD7D70C-A228-46A2-92D8-92F89AB3437C}" srcId="{64EE0BC0-A611-4844-811D-E0BDA3C78715}" destId="{0FA6DE96-5BA1-4182-A956-56AC968677E9}" srcOrd="2" destOrd="0" parTransId="{C277DF35-D9A9-4A3A-80D6-73C79A3EB6F4}" sibTransId="{28F0A010-A35F-4E55-A8E4-0CD438B21E30}"/>
    <dgm:cxn modelId="{1DFEED16-E3FD-4923-9927-AF1A54F12F42}" type="presOf" srcId="{592825D2-2EFD-41D6-8AAE-8BE83AC3D466}" destId="{8D973515-F6DC-481D-98B9-ED7D07E7F3E4}" srcOrd="0" destOrd="2" presId="urn:microsoft.com/office/officeart/2009/3/layout/StepUpProcess"/>
    <dgm:cxn modelId="{0F6ECD78-2731-4CC2-B97F-052C1C09BBDF}" type="presOf" srcId="{ED7201D3-79E4-49D1-98D7-437A23FA2028}" destId="{FA4020CD-8AD2-4E6A-AB5C-0C351C565586}" srcOrd="0" destOrd="6" presId="urn:microsoft.com/office/officeart/2009/3/layout/StepUpProcess"/>
    <dgm:cxn modelId="{3BFE1140-A370-4643-9931-39058FC353EF}" srcId="{47AAADEA-AA1F-47B8-A68C-C9D291DFE3B0}" destId="{E525B1E8-9610-4A06-81B4-0FD149CBE566}" srcOrd="2" destOrd="0" parTransId="{75ED1625-BEFD-4073-BF65-48D51E010C0B}" sibTransId="{A0FFEFCF-7C10-472B-8B57-05918AD5C732}"/>
    <dgm:cxn modelId="{724C7AC1-DAE5-4458-A118-0479AB03C8B8}" type="presOf" srcId="{9FBF271B-89EE-4860-B709-28D76FBC8363}" destId="{FA4020CD-8AD2-4E6A-AB5C-0C351C565586}" srcOrd="0" destOrd="1" presId="urn:microsoft.com/office/officeart/2009/3/layout/StepUpProcess"/>
    <dgm:cxn modelId="{E27A1939-A997-464D-9E5F-EB30400F3701}" srcId="{9AC7A801-A8C7-4522-903D-368C038392DD}" destId="{E5306DC3-6976-49C4-B330-906CB81AFAFC}" srcOrd="8" destOrd="0" parTransId="{CD847791-1E94-4BFE-BDA6-BF1178B51761}" sibTransId="{935443B3-D249-41C8-8B5A-E9179862A58D}"/>
    <dgm:cxn modelId="{CE8F828E-93EC-40A3-9BA4-819625E78B71}" srcId="{9AC7A801-A8C7-4522-903D-368C038392DD}" destId="{588D1AA7-6FFA-49B6-B584-D63B52302FAF}" srcOrd="2" destOrd="0" parTransId="{DC05F642-E09A-45E6-A309-078EDEF3F071}" sibTransId="{38AF0969-C77F-4D3F-B695-B602928FC6D6}"/>
    <dgm:cxn modelId="{6128436B-E277-4205-B86C-1E3D3AEDCDBE}" srcId="{9688E1AF-D9AA-4CAC-93F3-60704B2CE88F}" destId="{24E4532A-25EE-4A6D-A14D-AEF3C355BB07}" srcOrd="4" destOrd="0" parTransId="{4CBE9E55-F242-418E-B495-20C5E778B57A}" sibTransId="{D391A64D-091E-46A0-840D-E13076D82775}"/>
    <dgm:cxn modelId="{8C9B6735-6C3C-4DE9-9CF4-508E57019A9C}" type="presOf" srcId="{21F1EE01-983B-4D4C-8DAD-46AD17062B1F}" destId="{8D973515-F6DC-481D-98B9-ED7D07E7F3E4}" srcOrd="0" destOrd="5" presId="urn:microsoft.com/office/officeart/2009/3/layout/StepUpProcess"/>
    <dgm:cxn modelId="{634D3B97-BC55-4865-90FA-15ED09C23C94}" type="presOf" srcId="{0D815846-44D7-491B-8A94-D8539CBC21DE}" destId="{8D973515-F6DC-481D-98B9-ED7D07E7F3E4}" srcOrd="0" destOrd="12" presId="urn:microsoft.com/office/officeart/2009/3/layout/StepUpProcess"/>
    <dgm:cxn modelId="{5C757EF5-7766-411A-B610-EEF00D03B407}" type="presOf" srcId="{47AAADEA-AA1F-47B8-A68C-C9D291DFE3B0}" destId="{8D973515-F6DC-481D-98B9-ED7D07E7F3E4}" srcOrd="0" destOrd="0" presId="urn:microsoft.com/office/officeart/2009/3/layout/StepUpProcess"/>
    <dgm:cxn modelId="{0070CA78-AEFD-405F-9262-B2CE6E9F9A88}" srcId="{47AAADEA-AA1F-47B8-A68C-C9D291DFE3B0}" destId="{0D815846-44D7-491B-8A94-D8539CBC21DE}" srcOrd="5" destOrd="0" parTransId="{770C37CB-4FC7-4929-A2E8-43201F5E016B}" sibTransId="{FA1B6A93-DFFC-479F-9360-E13432297408}"/>
    <dgm:cxn modelId="{FDC9AB36-7969-444A-A605-28CB8AC73C75}" type="presOf" srcId="{F4ACC8A2-41F9-4F7A-AFCB-389647B3001A}" destId="{FA4020CD-8AD2-4E6A-AB5C-0C351C565586}" srcOrd="0" destOrd="7" presId="urn:microsoft.com/office/officeart/2009/3/layout/StepUpProcess"/>
    <dgm:cxn modelId="{5D24C594-9F4F-42BC-A68D-2BFCC7C384B8}" type="presOf" srcId="{D682811F-DBFA-4AB1-8E0C-833878981EA7}" destId="{40AD282D-FECE-4BEE-82F1-62D165C5A018}" srcOrd="0" destOrd="6" presId="urn:microsoft.com/office/officeart/2009/3/layout/StepUpProcess"/>
    <dgm:cxn modelId="{7A6C9768-8B16-44C7-B114-448CECC63EAE}" type="presOf" srcId="{BF4D6CC8-17A4-4BE0-ACA9-C3EB6B07766C}" destId="{69F3B9E1-C423-4ABC-8358-F13EFA2EF99B}" srcOrd="0" destOrd="0" presId="urn:microsoft.com/office/officeart/2009/3/layout/StepUpProcess"/>
    <dgm:cxn modelId="{60903715-B59B-424B-AEA3-DD5EC3E0C35B}" type="presOf" srcId="{ABBDE8E1-70D5-4624-BA3B-4CE8FDA6C911}" destId="{FA4020CD-8AD2-4E6A-AB5C-0C351C565586}" srcOrd="0" destOrd="9" presId="urn:microsoft.com/office/officeart/2009/3/layout/StepUpProcess"/>
    <dgm:cxn modelId="{F171D46F-3A13-4F8F-9F1B-186F82358963}" type="presOf" srcId="{64D2234D-6676-4190-8134-10633532C871}" destId="{69F3B9E1-C423-4ABC-8358-F13EFA2EF99B}" srcOrd="0" destOrd="2" presId="urn:microsoft.com/office/officeart/2009/3/layout/StepUpProcess"/>
    <dgm:cxn modelId="{580553F9-5DA9-4939-ADDC-9FC73EDC9E03}" type="presOf" srcId="{42B69A6F-6E1A-48B1-BC30-291310EA56AC}" destId="{8D973515-F6DC-481D-98B9-ED7D07E7F3E4}" srcOrd="0" destOrd="10" presId="urn:microsoft.com/office/officeart/2009/3/layout/StepUpProcess"/>
    <dgm:cxn modelId="{04B08671-94B1-4C33-85D2-EC17F9F58050}" srcId="{9AC7A801-A8C7-4522-903D-368C038392DD}" destId="{5AFFC5C9-0C59-4E50-9A61-569FFA1E05FA}" srcOrd="9" destOrd="0" parTransId="{B2B78ACC-5376-459F-917B-387C0E93BEC2}" sibTransId="{4D9B1514-DE54-478C-A603-2A7E021AB480}"/>
    <dgm:cxn modelId="{BF57B48C-F520-4C37-A442-E2F574D570AC}" type="presOf" srcId="{3FA482DC-6C0E-43F0-9BBC-58304431932A}" destId="{FA4020CD-8AD2-4E6A-AB5C-0C351C565586}" srcOrd="0" destOrd="13" presId="urn:microsoft.com/office/officeart/2009/3/layout/StepUpProcess"/>
    <dgm:cxn modelId="{87C399AE-7D4E-4C03-B635-0E77E15C15DE}" srcId="{64EE0BC0-A611-4844-811D-E0BDA3C78715}" destId="{25D13647-A956-4B66-9D9A-6B4002184BF9}" srcOrd="4" destOrd="0" parTransId="{03B7355F-0628-44BC-A8F6-325A102CE3D5}" sibTransId="{BA2FEF51-78B9-435B-84F0-4C26605B5445}"/>
    <dgm:cxn modelId="{ABEA2B0B-016E-46F7-A7DE-B23F52154C6E}" srcId="{588D1AA7-6FFA-49B6-B584-D63B52302FAF}" destId="{92413999-AD17-4CD1-B246-EF47E2627948}" srcOrd="0" destOrd="0" parTransId="{8BC47E3D-4D76-41C9-8FE3-935DF6FB7C52}" sibTransId="{8A33A6ED-0B46-4CA9-83AE-98639B4D0DE0}"/>
    <dgm:cxn modelId="{A3CD58C3-2AC5-46B3-AD50-471C861BB49A}" type="presOf" srcId="{11EC2A89-1BC6-417C-9E70-F5DA8DA8986B}" destId="{40AD282D-FECE-4BEE-82F1-62D165C5A018}" srcOrd="0" destOrd="2" presId="urn:microsoft.com/office/officeart/2009/3/layout/StepUpProcess"/>
    <dgm:cxn modelId="{0CE8FAC3-BC87-4327-89FF-F4B03D504DBB}" srcId="{64EE0BC0-A611-4844-811D-E0BDA3C78715}" destId="{21F1EE01-983B-4D4C-8DAD-46AD17062B1F}" srcOrd="3" destOrd="0" parTransId="{C46B8DA3-86A4-40BE-8CBF-3FF7636E5BB0}" sibTransId="{95B21764-84E5-4EF2-80D4-9EACBB21BCD8}"/>
    <dgm:cxn modelId="{BEA6EF2A-8DA6-4619-9931-E8747D70CE88}" type="presOf" srcId="{5A8D6FDB-B086-4C6B-832B-963A6CEF8389}" destId="{8D973515-F6DC-481D-98B9-ED7D07E7F3E4}" srcOrd="0" destOrd="3" presId="urn:microsoft.com/office/officeart/2009/3/layout/StepUpProcess"/>
    <dgm:cxn modelId="{DB691D76-712D-4E6F-8AEF-971BFCAA908F}" type="presOf" srcId="{E300CE0C-FA2B-4B19-A661-2AE03E394FE9}" destId="{07B17880-E700-41CC-9C97-98C22A357606}" srcOrd="0" destOrd="4" presId="urn:microsoft.com/office/officeart/2009/3/layout/StepUpProcess"/>
    <dgm:cxn modelId="{B2D09B7C-DFFB-44AA-9971-23E40242D670}" type="presOf" srcId="{25D13647-A956-4B66-9D9A-6B4002184BF9}" destId="{8D973515-F6DC-481D-98B9-ED7D07E7F3E4}" srcOrd="0" destOrd="6" presId="urn:microsoft.com/office/officeart/2009/3/layout/StepUpProcess"/>
    <dgm:cxn modelId="{74EABFFE-EDA6-4639-8D7B-A499D720CFF6}" srcId="{47AAADEA-AA1F-47B8-A68C-C9D291DFE3B0}" destId="{64EE0BC0-A611-4844-811D-E0BDA3C78715}" srcOrd="0" destOrd="0" parTransId="{7E94385D-F3B5-40D3-94AD-C68E90FE00D7}" sibTransId="{71759043-BB57-4A47-8AA2-977D2212B3D8}"/>
    <dgm:cxn modelId="{78F8852B-5BAA-4EF0-B94B-49910D449372}" type="presOf" srcId="{64EE0BC0-A611-4844-811D-E0BDA3C78715}" destId="{8D973515-F6DC-481D-98B9-ED7D07E7F3E4}" srcOrd="0" destOrd="1" presId="urn:microsoft.com/office/officeart/2009/3/layout/StepUpProcess"/>
    <dgm:cxn modelId="{68DF3EC2-2241-4173-AD6E-BBF40BD6CD3F}" srcId="{9688E1AF-D9AA-4CAC-93F3-60704B2CE88F}" destId="{0047A189-EA44-41D3-9B21-0F28A22386BA}" srcOrd="0" destOrd="0" parTransId="{DE233A81-8CAA-4CF1-B7A0-8DCFD5FEFC3B}" sibTransId="{5AEADBF4-4683-4A57-9F39-2B62715C4F62}"/>
    <dgm:cxn modelId="{0B754F20-DE55-429C-825A-DA4256BC6FC1}" srcId="{B781F9CC-D759-40FC-A30E-A82613007C91}" destId="{DA80A7A2-2577-4500-BA97-480D7B422635}" srcOrd="4" destOrd="0" parTransId="{E44C7112-BBAA-4BF7-9F07-94C68D463F4D}" sibTransId="{D2F03D41-6E52-4C97-BCF9-EEE2D0F73579}"/>
    <dgm:cxn modelId="{3CE595AE-C25F-4D4B-A29E-5F8C522FAD4E}" type="presParOf" srcId="{120D3C61-2377-4937-9F5E-3DD88A11F5F2}" destId="{910330E3-B069-4DF6-9189-3C5C2D435597}" srcOrd="0" destOrd="0" presId="urn:microsoft.com/office/officeart/2009/3/layout/StepUpProcess"/>
    <dgm:cxn modelId="{23DD0E14-0099-4031-A375-FC29C846F083}" type="presParOf" srcId="{910330E3-B069-4DF6-9189-3C5C2D435597}" destId="{BA2FDFDD-B49B-40D8-B93D-2D9C2079448F}" srcOrd="0" destOrd="0" presId="urn:microsoft.com/office/officeart/2009/3/layout/StepUpProcess"/>
    <dgm:cxn modelId="{8B946912-B8A3-4442-ACA8-38DFC0EF5965}" type="presParOf" srcId="{910330E3-B069-4DF6-9189-3C5C2D435597}" destId="{FA4020CD-8AD2-4E6A-AB5C-0C351C565586}" srcOrd="1" destOrd="0" presId="urn:microsoft.com/office/officeart/2009/3/layout/StepUpProcess"/>
    <dgm:cxn modelId="{41E193A0-B090-474C-86B5-1E9582B38A35}" type="presParOf" srcId="{910330E3-B069-4DF6-9189-3C5C2D435597}" destId="{0123B6CB-3550-4C06-BDEC-2598A163A2CD}" srcOrd="2" destOrd="0" presId="urn:microsoft.com/office/officeart/2009/3/layout/StepUpProcess"/>
    <dgm:cxn modelId="{E13D08CE-CBFF-49CC-92FE-0522090D7735}" type="presParOf" srcId="{120D3C61-2377-4937-9F5E-3DD88A11F5F2}" destId="{C6C74D04-CEAB-4F8A-8C73-F55AC3D1E03D}" srcOrd="1" destOrd="0" presId="urn:microsoft.com/office/officeart/2009/3/layout/StepUpProcess"/>
    <dgm:cxn modelId="{EC5B69C6-8554-4EFB-A1CB-D2E5DCE7AFB6}" type="presParOf" srcId="{C6C74D04-CEAB-4F8A-8C73-F55AC3D1E03D}" destId="{0A134B02-9F60-49BE-99A5-3ABE5F4DB0B0}" srcOrd="0" destOrd="0" presId="urn:microsoft.com/office/officeart/2009/3/layout/StepUpProcess"/>
    <dgm:cxn modelId="{E7334388-E556-4846-9D90-A1FD891393A8}" type="presParOf" srcId="{120D3C61-2377-4937-9F5E-3DD88A11F5F2}" destId="{681E3399-9D2A-4977-A38A-FED206C5A2DB}" srcOrd="2" destOrd="0" presId="urn:microsoft.com/office/officeart/2009/3/layout/StepUpProcess"/>
    <dgm:cxn modelId="{1AC9BAC3-DB7A-4419-86DE-2E4C26E1BB42}" type="presParOf" srcId="{681E3399-9D2A-4977-A38A-FED206C5A2DB}" destId="{883E67DB-4288-44E8-8360-95A66F69ADB7}" srcOrd="0" destOrd="0" presId="urn:microsoft.com/office/officeart/2009/3/layout/StepUpProcess"/>
    <dgm:cxn modelId="{3FA2D74E-43AF-4222-9490-12C5D2B6683F}" type="presParOf" srcId="{681E3399-9D2A-4977-A38A-FED206C5A2DB}" destId="{8D973515-F6DC-481D-98B9-ED7D07E7F3E4}" srcOrd="1" destOrd="0" presId="urn:microsoft.com/office/officeart/2009/3/layout/StepUpProcess"/>
    <dgm:cxn modelId="{E8385339-CC10-484A-B8C8-C1B71EDEDF70}" type="presParOf" srcId="{681E3399-9D2A-4977-A38A-FED206C5A2DB}" destId="{DF160B4F-B4D0-48C9-BB9F-5BBE1E36916D}" srcOrd="2" destOrd="0" presId="urn:microsoft.com/office/officeart/2009/3/layout/StepUpProcess"/>
    <dgm:cxn modelId="{1BA9707F-6999-4955-9913-C31756E36622}" type="presParOf" srcId="{120D3C61-2377-4937-9F5E-3DD88A11F5F2}" destId="{2BCE7D8C-CE3A-4FE5-88A7-4C88E429FDBD}" srcOrd="3" destOrd="0" presId="urn:microsoft.com/office/officeart/2009/3/layout/StepUpProcess"/>
    <dgm:cxn modelId="{6DD2CB3D-B17D-4F1D-86FE-C1049DB53F28}" type="presParOf" srcId="{2BCE7D8C-CE3A-4FE5-88A7-4C88E429FDBD}" destId="{1A5E0BBE-DF85-414A-BF88-390F93770E65}" srcOrd="0" destOrd="0" presId="urn:microsoft.com/office/officeart/2009/3/layout/StepUpProcess"/>
    <dgm:cxn modelId="{3BF6FE44-D086-47D2-9FE7-76EA6984EE52}" type="presParOf" srcId="{120D3C61-2377-4937-9F5E-3DD88A11F5F2}" destId="{3563C4C3-7478-4556-BDA9-67A50B9E010B}" srcOrd="4" destOrd="0" presId="urn:microsoft.com/office/officeart/2009/3/layout/StepUpProcess"/>
    <dgm:cxn modelId="{17AF50B8-96C2-46DC-931C-DACA3472B1C1}" type="presParOf" srcId="{3563C4C3-7478-4556-BDA9-67A50B9E010B}" destId="{C91B84F3-4DF6-4601-AB67-151299AE2438}" srcOrd="0" destOrd="0" presId="urn:microsoft.com/office/officeart/2009/3/layout/StepUpProcess"/>
    <dgm:cxn modelId="{3C9FC2A8-F855-4D90-85C5-A13B220848EB}" type="presParOf" srcId="{3563C4C3-7478-4556-BDA9-67A50B9E010B}" destId="{40AD282D-FECE-4BEE-82F1-62D165C5A018}" srcOrd="1" destOrd="0" presId="urn:microsoft.com/office/officeart/2009/3/layout/StepUpProcess"/>
    <dgm:cxn modelId="{D6FCACDC-ADE7-4632-9088-E0539B1B7999}" type="presParOf" srcId="{3563C4C3-7478-4556-BDA9-67A50B9E010B}" destId="{806629F2-8C1F-4CCE-97D5-B40E95196486}" srcOrd="2" destOrd="0" presId="urn:microsoft.com/office/officeart/2009/3/layout/StepUpProcess"/>
    <dgm:cxn modelId="{9C2B0512-A79E-46E3-94DF-EDCF27CB459E}" type="presParOf" srcId="{120D3C61-2377-4937-9F5E-3DD88A11F5F2}" destId="{7E4EBBD3-2302-4177-9BF0-1026B5965BA0}" srcOrd="5" destOrd="0" presId="urn:microsoft.com/office/officeart/2009/3/layout/StepUpProcess"/>
    <dgm:cxn modelId="{8D2572C4-3C28-4DF7-84FA-785D0088CE13}" type="presParOf" srcId="{7E4EBBD3-2302-4177-9BF0-1026B5965BA0}" destId="{E7BC8C34-5575-41D5-A637-ECAD5118D9BA}" srcOrd="0" destOrd="0" presId="urn:microsoft.com/office/officeart/2009/3/layout/StepUpProcess"/>
    <dgm:cxn modelId="{98118ADC-5FE7-4E36-B8D1-A8CAF32463AE}" type="presParOf" srcId="{120D3C61-2377-4937-9F5E-3DD88A11F5F2}" destId="{8BE602CD-11E0-4028-B893-E60F1EA32EDA}" srcOrd="6" destOrd="0" presId="urn:microsoft.com/office/officeart/2009/3/layout/StepUpProcess"/>
    <dgm:cxn modelId="{6A7B23B6-B7C0-4D7E-89B1-87B6E8B0450F}" type="presParOf" srcId="{8BE602CD-11E0-4028-B893-E60F1EA32EDA}" destId="{A337550E-0E51-4A52-9B61-2F3B37E13F82}" srcOrd="0" destOrd="0" presId="urn:microsoft.com/office/officeart/2009/3/layout/StepUpProcess"/>
    <dgm:cxn modelId="{E2C493DC-23FD-4E5F-90EE-7739B2231C18}" type="presParOf" srcId="{8BE602CD-11E0-4028-B893-E60F1EA32EDA}" destId="{07B17880-E700-41CC-9C97-98C22A357606}" srcOrd="1" destOrd="0" presId="urn:microsoft.com/office/officeart/2009/3/layout/StepUpProcess"/>
    <dgm:cxn modelId="{698C77AE-ECFC-4608-B317-6021BE03559C}" type="presParOf" srcId="{8BE602CD-11E0-4028-B893-E60F1EA32EDA}" destId="{5B8C32CD-7A1B-4ACE-B9CF-EDD5DE0EF7DD}" srcOrd="2" destOrd="0" presId="urn:microsoft.com/office/officeart/2009/3/layout/StepUpProcess"/>
    <dgm:cxn modelId="{93E24102-6524-469D-B98D-E9C1C5353C5C}" type="presParOf" srcId="{120D3C61-2377-4937-9F5E-3DD88A11F5F2}" destId="{C7589F78-5D98-44B0-8479-0DAC4D9DD5CB}" srcOrd="7" destOrd="0" presId="urn:microsoft.com/office/officeart/2009/3/layout/StepUpProcess"/>
    <dgm:cxn modelId="{49DBAEA3-F584-4DF1-A562-2168EE503D71}" type="presParOf" srcId="{C7589F78-5D98-44B0-8479-0DAC4D9DD5CB}" destId="{7BB4A9C8-8315-48DC-8F2E-9AA20F5D8BF5}" srcOrd="0" destOrd="0" presId="urn:microsoft.com/office/officeart/2009/3/layout/StepUpProcess"/>
    <dgm:cxn modelId="{15A6A6B1-CD02-4939-8BE9-4E061B0E1E2A}" type="presParOf" srcId="{120D3C61-2377-4937-9F5E-3DD88A11F5F2}" destId="{5E1BB90C-3451-4F14-AF5A-FB55F8AF9302}" srcOrd="8" destOrd="0" presId="urn:microsoft.com/office/officeart/2009/3/layout/StepUpProcess"/>
    <dgm:cxn modelId="{754C4CD0-006B-4AEF-BDE8-A2D554703592}" type="presParOf" srcId="{5E1BB90C-3451-4F14-AF5A-FB55F8AF9302}" destId="{1F8FB7F0-3B67-42F3-9DD3-DE2B8392C327}" srcOrd="0" destOrd="0" presId="urn:microsoft.com/office/officeart/2009/3/layout/StepUpProcess"/>
    <dgm:cxn modelId="{B5ABEE15-7EE3-456B-BDD8-72A03B3FD6DE}" type="presParOf" srcId="{5E1BB90C-3451-4F14-AF5A-FB55F8AF9302}" destId="{69F3B9E1-C423-4ABC-8358-F13EFA2EF99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DFF513-96C5-4096-AAE1-98C41EBFCD73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2A0CC41-28A4-401D-9E6F-469760F4C992}">
      <dgm:prSet phldrT="[Text]" custT="1"/>
      <dgm:spPr/>
      <dgm:t>
        <a:bodyPr/>
        <a:lstStyle/>
        <a:p>
          <a:r>
            <a:rPr lang="en-US" sz="1200" b="1" dirty="0" smtClean="0"/>
            <a:t>Adoption of Moodle as LMS throughout the institution</a:t>
          </a:r>
          <a:endParaRPr lang="en-US" sz="1200" b="1" dirty="0"/>
        </a:p>
      </dgm:t>
    </dgm:pt>
    <dgm:pt modelId="{23931E75-E702-4BB5-B5EC-44280E0CA258}" type="parTrans" cxnId="{3035A854-5B57-464B-BECB-3CC2592D9E67}">
      <dgm:prSet/>
      <dgm:spPr/>
      <dgm:t>
        <a:bodyPr/>
        <a:lstStyle/>
        <a:p>
          <a:endParaRPr lang="en-US" sz="900" b="1"/>
        </a:p>
      </dgm:t>
    </dgm:pt>
    <dgm:pt modelId="{9DA4814E-49A3-496C-BC99-CAF0B33CFC1C}" type="sibTrans" cxnId="{3035A854-5B57-464B-BECB-3CC2592D9E67}">
      <dgm:prSet/>
      <dgm:spPr/>
      <dgm:t>
        <a:bodyPr/>
        <a:lstStyle/>
        <a:p>
          <a:endParaRPr lang="en-US" sz="900" b="1"/>
        </a:p>
      </dgm:t>
    </dgm:pt>
    <dgm:pt modelId="{B63FFCB8-F330-494E-A8A1-599B68D2996A}">
      <dgm:prSet phldrT="[Text]" custT="1"/>
      <dgm:spPr/>
      <dgm:t>
        <a:bodyPr/>
        <a:lstStyle/>
        <a:p>
          <a:r>
            <a:rPr lang="en-US" sz="1200" b="0" dirty="0" smtClean="0"/>
            <a:t>Institutional use of LMS for all courses and not just DE</a:t>
          </a:r>
          <a:endParaRPr lang="en-US" sz="1200" b="0" dirty="0"/>
        </a:p>
      </dgm:t>
    </dgm:pt>
    <dgm:pt modelId="{2E23FF7A-929B-4636-9A33-62EE43F2C1ED}" type="parTrans" cxnId="{FED57047-CE11-47AD-BC85-4CC52E3BC538}">
      <dgm:prSet/>
      <dgm:spPr/>
      <dgm:t>
        <a:bodyPr/>
        <a:lstStyle/>
        <a:p>
          <a:endParaRPr lang="en-US" sz="900" b="1"/>
        </a:p>
      </dgm:t>
    </dgm:pt>
    <dgm:pt modelId="{8C6E24AC-63D0-4F21-9275-DFECA14FCC59}" type="sibTrans" cxnId="{FED57047-CE11-47AD-BC85-4CC52E3BC538}">
      <dgm:prSet/>
      <dgm:spPr/>
      <dgm:t>
        <a:bodyPr/>
        <a:lstStyle/>
        <a:p>
          <a:endParaRPr lang="en-US" sz="900" b="1"/>
        </a:p>
      </dgm:t>
    </dgm:pt>
    <dgm:pt modelId="{BD1A064E-01E0-484B-BE60-BEB9763904F3}">
      <dgm:prSet phldrT="[Text]" custT="1"/>
      <dgm:spPr/>
      <dgm:t>
        <a:bodyPr/>
        <a:lstStyle/>
        <a:p>
          <a:r>
            <a:rPr lang="en-US" sz="1200" b="0" dirty="0" smtClean="0"/>
            <a:t>Syllabus, Gradebook, and course document management.</a:t>
          </a:r>
          <a:endParaRPr lang="en-US" sz="1200" b="0" dirty="0"/>
        </a:p>
      </dgm:t>
    </dgm:pt>
    <dgm:pt modelId="{A49B2C4A-21A9-4BC5-A3AB-B744F0BBF3F0}" type="parTrans" cxnId="{75FD7444-7F49-4C48-A652-F683EA93BB84}">
      <dgm:prSet/>
      <dgm:spPr/>
      <dgm:t>
        <a:bodyPr/>
        <a:lstStyle/>
        <a:p>
          <a:endParaRPr lang="en-US" sz="900" b="1"/>
        </a:p>
      </dgm:t>
    </dgm:pt>
    <dgm:pt modelId="{A0AE5A8F-40A9-45F9-A6BF-72F32EFD4EA9}" type="sibTrans" cxnId="{75FD7444-7F49-4C48-A652-F683EA93BB84}">
      <dgm:prSet/>
      <dgm:spPr/>
      <dgm:t>
        <a:bodyPr/>
        <a:lstStyle/>
        <a:p>
          <a:endParaRPr lang="en-US" sz="900" b="1"/>
        </a:p>
      </dgm:t>
    </dgm:pt>
    <dgm:pt modelId="{0F9571E9-06A0-47BA-922B-94F01BD7C799}">
      <dgm:prSet phldrT="[Text]" custT="1"/>
      <dgm:spPr/>
      <dgm:t>
        <a:bodyPr/>
        <a:lstStyle/>
        <a:p>
          <a:r>
            <a:rPr lang="en-US" sz="1200" b="1" dirty="0" smtClean="0"/>
            <a:t>Review of current DE policy</a:t>
          </a:r>
          <a:endParaRPr lang="en-US" sz="1200" b="1" dirty="0"/>
        </a:p>
      </dgm:t>
    </dgm:pt>
    <dgm:pt modelId="{67FE40C4-80C2-43C7-B0F8-E9EDCF2D15DB}" type="parTrans" cxnId="{C146651F-7E38-434B-B587-2D816D7F3FBA}">
      <dgm:prSet/>
      <dgm:spPr/>
      <dgm:t>
        <a:bodyPr/>
        <a:lstStyle/>
        <a:p>
          <a:endParaRPr lang="en-US" sz="900" b="1"/>
        </a:p>
      </dgm:t>
    </dgm:pt>
    <dgm:pt modelId="{16CF0BF7-E5A1-4195-A155-F4BCA1CA6A45}" type="sibTrans" cxnId="{C146651F-7E38-434B-B587-2D816D7F3FBA}">
      <dgm:prSet/>
      <dgm:spPr/>
      <dgm:t>
        <a:bodyPr/>
        <a:lstStyle/>
        <a:p>
          <a:endParaRPr lang="en-US" sz="900" b="1"/>
        </a:p>
      </dgm:t>
    </dgm:pt>
    <dgm:pt modelId="{EF5360C8-BB89-4FDA-8A7D-FC010B6AB411}">
      <dgm:prSet phldrT="[Text]" custT="1"/>
      <dgm:spPr/>
      <dgm:t>
        <a:bodyPr/>
        <a:lstStyle/>
        <a:p>
          <a:r>
            <a:rPr lang="en-US" sz="1200" b="0" dirty="0" smtClean="0"/>
            <a:t>Advising, Tutoring, Proctoring, Placement testing, Library services etc.</a:t>
          </a:r>
          <a:endParaRPr lang="en-US" sz="1200" b="0" dirty="0"/>
        </a:p>
      </dgm:t>
    </dgm:pt>
    <dgm:pt modelId="{8F2030C9-0E8B-4432-B00D-939A90A68979}" type="parTrans" cxnId="{E90A294E-6204-4B2F-A7F4-7B437A53D641}">
      <dgm:prSet/>
      <dgm:spPr/>
      <dgm:t>
        <a:bodyPr/>
        <a:lstStyle/>
        <a:p>
          <a:endParaRPr lang="en-US" sz="900" b="1"/>
        </a:p>
      </dgm:t>
    </dgm:pt>
    <dgm:pt modelId="{359C536A-A644-4B77-B1C5-E93034F43822}" type="sibTrans" cxnId="{E90A294E-6204-4B2F-A7F4-7B437A53D641}">
      <dgm:prSet/>
      <dgm:spPr/>
      <dgm:t>
        <a:bodyPr/>
        <a:lstStyle/>
        <a:p>
          <a:endParaRPr lang="en-US" sz="900" b="1"/>
        </a:p>
      </dgm:t>
    </dgm:pt>
    <dgm:pt modelId="{0E0CFF15-C2BF-4D5F-9D1F-0E65A43FF058}">
      <dgm:prSet custT="1"/>
      <dgm:spPr/>
      <dgm:t>
        <a:bodyPr/>
        <a:lstStyle/>
        <a:p>
          <a:r>
            <a:rPr lang="en-US" sz="1200" b="0" dirty="0" smtClean="0"/>
            <a:t>Establishment of policies that strengthen DE at GCC</a:t>
          </a:r>
          <a:endParaRPr lang="en-US" sz="1200" b="0" dirty="0"/>
        </a:p>
      </dgm:t>
    </dgm:pt>
    <dgm:pt modelId="{F8733F58-CB49-4A5A-ADB7-219A0480A0FB}" type="parTrans" cxnId="{2E3068EB-B0FD-41EA-8BE1-6557F16045FC}">
      <dgm:prSet/>
      <dgm:spPr/>
      <dgm:t>
        <a:bodyPr/>
        <a:lstStyle/>
        <a:p>
          <a:endParaRPr lang="en-US" sz="900" b="1"/>
        </a:p>
      </dgm:t>
    </dgm:pt>
    <dgm:pt modelId="{BF713C28-A913-4960-8F0A-1402FDC09E22}" type="sibTrans" cxnId="{2E3068EB-B0FD-41EA-8BE1-6557F16045FC}">
      <dgm:prSet/>
      <dgm:spPr/>
      <dgm:t>
        <a:bodyPr/>
        <a:lstStyle/>
        <a:p>
          <a:endParaRPr lang="en-US" sz="900" b="1"/>
        </a:p>
      </dgm:t>
    </dgm:pt>
    <dgm:pt modelId="{648DA4FB-167D-4E4D-86F3-CEF57B1BC6BA}">
      <dgm:prSet phldrT="[Text]" custT="1"/>
      <dgm:spPr/>
      <dgm:t>
        <a:bodyPr/>
        <a:lstStyle/>
        <a:p>
          <a:r>
            <a:rPr lang="en-US" sz="1200" b="1" dirty="0" smtClean="0"/>
            <a:t>Banner -  BPM Revitalization</a:t>
          </a:r>
          <a:endParaRPr lang="en-US" sz="1200" b="1" dirty="0"/>
        </a:p>
      </dgm:t>
    </dgm:pt>
    <dgm:pt modelId="{4BACD1F9-B665-4542-8546-6EEA068235BA}" type="parTrans" cxnId="{CA8B1C3D-8B80-4539-9FD1-7473463A227B}">
      <dgm:prSet/>
      <dgm:spPr/>
      <dgm:t>
        <a:bodyPr/>
        <a:lstStyle/>
        <a:p>
          <a:endParaRPr lang="en-US" sz="900" b="1"/>
        </a:p>
      </dgm:t>
    </dgm:pt>
    <dgm:pt modelId="{24E08940-240A-42DC-A753-0E3A936051B3}" type="sibTrans" cxnId="{CA8B1C3D-8B80-4539-9FD1-7473463A227B}">
      <dgm:prSet/>
      <dgm:spPr/>
      <dgm:t>
        <a:bodyPr/>
        <a:lstStyle/>
        <a:p>
          <a:endParaRPr lang="en-US" sz="900" b="1"/>
        </a:p>
      </dgm:t>
    </dgm:pt>
    <dgm:pt modelId="{92170315-9390-4555-A2A6-D74DD7F58FCE}">
      <dgm:prSet phldrT="[Text]" custT="1"/>
      <dgm:spPr/>
      <dgm:t>
        <a:bodyPr/>
        <a:lstStyle/>
        <a:p>
          <a:r>
            <a:rPr lang="en-US" sz="1200" b="1" dirty="0" smtClean="0"/>
            <a:t>Development and implementation of DE 2-year marketing strategy</a:t>
          </a:r>
          <a:endParaRPr lang="en-US" sz="1200" b="1" dirty="0"/>
        </a:p>
      </dgm:t>
    </dgm:pt>
    <dgm:pt modelId="{91538A4A-539C-43E3-ABE5-E3D696EFA89A}" type="parTrans" cxnId="{E5D21F30-DB3A-4DD0-8C29-65911BCDC249}">
      <dgm:prSet/>
      <dgm:spPr/>
      <dgm:t>
        <a:bodyPr/>
        <a:lstStyle/>
        <a:p>
          <a:endParaRPr lang="en-US" sz="900" b="1"/>
        </a:p>
      </dgm:t>
    </dgm:pt>
    <dgm:pt modelId="{4A7A2000-166F-4548-BB92-CC215E929BFB}" type="sibTrans" cxnId="{E5D21F30-DB3A-4DD0-8C29-65911BCDC249}">
      <dgm:prSet/>
      <dgm:spPr/>
      <dgm:t>
        <a:bodyPr/>
        <a:lstStyle/>
        <a:p>
          <a:endParaRPr lang="en-US" sz="900" b="1"/>
        </a:p>
      </dgm:t>
    </dgm:pt>
    <dgm:pt modelId="{D127D841-DBF8-4A4A-81D3-3A38F58C7654}">
      <dgm:prSet phldrT="[Text]" custT="1"/>
      <dgm:spPr/>
      <dgm:t>
        <a:bodyPr/>
        <a:lstStyle/>
        <a:p>
          <a:r>
            <a:rPr lang="en-US" sz="1200" b="1" dirty="0" smtClean="0"/>
            <a:t>Implement DE Pilot</a:t>
          </a:r>
          <a:endParaRPr lang="en-US" sz="1200" b="1" dirty="0"/>
        </a:p>
      </dgm:t>
    </dgm:pt>
    <dgm:pt modelId="{ABF1F64F-84B7-4BF2-86F3-17D844374B75}" type="parTrans" cxnId="{E6D31FBC-7DB2-461F-B7BB-1DC31B5BFF91}">
      <dgm:prSet/>
      <dgm:spPr/>
      <dgm:t>
        <a:bodyPr/>
        <a:lstStyle/>
        <a:p>
          <a:endParaRPr lang="en-US" sz="900" b="1"/>
        </a:p>
      </dgm:t>
    </dgm:pt>
    <dgm:pt modelId="{EE8684A3-0623-428D-BDD3-9DE8EFB2BE63}" type="sibTrans" cxnId="{E6D31FBC-7DB2-461F-B7BB-1DC31B5BFF91}">
      <dgm:prSet/>
      <dgm:spPr/>
      <dgm:t>
        <a:bodyPr/>
        <a:lstStyle/>
        <a:p>
          <a:endParaRPr lang="en-US" sz="900" b="1"/>
        </a:p>
      </dgm:t>
    </dgm:pt>
    <dgm:pt modelId="{E8F0FF50-7C78-40EB-87D5-A7FB1B37813F}">
      <dgm:prSet phldrT="[Text]" custT="1"/>
      <dgm:spPr/>
      <dgm:t>
        <a:bodyPr/>
        <a:lstStyle/>
        <a:p>
          <a:r>
            <a:rPr lang="en-US" sz="1200" b="0" dirty="0" smtClean="0"/>
            <a:t>Review of Banner processes across all functions</a:t>
          </a:r>
          <a:endParaRPr lang="en-US" sz="1200" b="0" dirty="0"/>
        </a:p>
      </dgm:t>
    </dgm:pt>
    <dgm:pt modelId="{81A7FF15-684A-463F-946A-142B968487F7}" type="parTrans" cxnId="{7E4C8276-FAD5-4DE4-82A6-82B2347AB8DB}">
      <dgm:prSet/>
      <dgm:spPr/>
      <dgm:t>
        <a:bodyPr/>
        <a:lstStyle/>
        <a:p>
          <a:endParaRPr lang="en-US" sz="900" b="1"/>
        </a:p>
      </dgm:t>
    </dgm:pt>
    <dgm:pt modelId="{4C0AE6DF-3FAB-4C32-8409-C75FDEF758BF}" type="sibTrans" cxnId="{7E4C8276-FAD5-4DE4-82A6-82B2347AB8DB}">
      <dgm:prSet/>
      <dgm:spPr/>
      <dgm:t>
        <a:bodyPr/>
        <a:lstStyle/>
        <a:p>
          <a:endParaRPr lang="en-US" sz="900" b="1"/>
        </a:p>
      </dgm:t>
    </dgm:pt>
    <dgm:pt modelId="{940D5CBD-8D99-44A0-B579-C32018F3224E}">
      <dgm:prSet phldrT="[Text]" custT="1"/>
      <dgm:spPr/>
      <dgm:t>
        <a:bodyPr/>
        <a:lstStyle/>
        <a:p>
          <a:r>
            <a:rPr lang="en-US" sz="1200" b="0" dirty="0" smtClean="0"/>
            <a:t>Select the market in which to offer the DE courses/programs</a:t>
          </a:r>
          <a:endParaRPr lang="en-US" sz="1200" b="0" dirty="0"/>
        </a:p>
      </dgm:t>
    </dgm:pt>
    <dgm:pt modelId="{9D0DB4F5-C2B9-4438-86A9-953E08BC3913}" type="parTrans" cxnId="{D86E3FC9-CDD1-4088-8C06-74B7B03E2FA9}">
      <dgm:prSet/>
      <dgm:spPr/>
      <dgm:t>
        <a:bodyPr/>
        <a:lstStyle/>
        <a:p>
          <a:endParaRPr lang="en-US" sz="900" b="1"/>
        </a:p>
      </dgm:t>
    </dgm:pt>
    <dgm:pt modelId="{606FC172-3FC5-4424-87CD-DA9BFB7FBBE9}" type="sibTrans" cxnId="{D86E3FC9-CDD1-4088-8C06-74B7B03E2FA9}">
      <dgm:prSet/>
      <dgm:spPr/>
      <dgm:t>
        <a:bodyPr/>
        <a:lstStyle/>
        <a:p>
          <a:endParaRPr lang="en-US" sz="900" b="1"/>
        </a:p>
      </dgm:t>
    </dgm:pt>
    <dgm:pt modelId="{5316FAC0-8F53-4166-8F04-777851EC86A8}">
      <dgm:prSet phldrT="[Text]" custT="1"/>
      <dgm:spPr/>
      <dgm:t>
        <a:bodyPr/>
        <a:lstStyle/>
        <a:p>
          <a:r>
            <a:rPr lang="en-US" sz="1200" b="1" dirty="0" smtClean="0"/>
            <a:t>Review student support systems and establish improvement strategy</a:t>
          </a:r>
          <a:endParaRPr lang="en-US" sz="1200" b="1" dirty="0"/>
        </a:p>
      </dgm:t>
    </dgm:pt>
    <dgm:pt modelId="{2A29130C-2F4E-4188-8E9D-3B4957412657}" type="parTrans" cxnId="{7F72F956-6D4C-463D-B4F0-B154E6D6FED2}">
      <dgm:prSet/>
      <dgm:spPr/>
      <dgm:t>
        <a:bodyPr/>
        <a:lstStyle/>
        <a:p>
          <a:endParaRPr lang="en-US" sz="900" b="1"/>
        </a:p>
      </dgm:t>
    </dgm:pt>
    <dgm:pt modelId="{BCB5BAEB-FEA8-437C-9F0D-0DC9AD0B4C1D}" type="sibTrans" cxnId="{7F72F956-6D4C-463D-B4F0-B154E6D6FED2}">
      <dgm:prSet/>
      <dgm:spPr/>
      <dgm:t>
        <a:bodyPr/>
        <a:lstStyle/>
        <a:p>
          <a:endParaRPr lang="en-US" sz="900" b="1"/>
        </a:p>
      </dgm:t>
    </dgm:pt>
    <dgm:pt modelId="{93E1A742-1789-4F0E-9D58-8C9438685F66}">
      <dgm:prSet phldrT="[Text]" custT="1"/>
      <dgm:spPr/>
      <dgm:t>
        <a:bodyPr/>
        <a:lstStyle/>
        <a:p>
          <a:r>
            <a:rPr lang="en-US" sz="1200" b="0" dirty="0" smtClean="0"/>
            <a:t>Selection of courses to be included in DE Pilot</a:t>
          </a:r>
          <a:endParaRPr lang="en-US" sz="1200" b="0" dirty="0"/>
        </a:p>
      </dgm:t>
    </dgm:pt>
    <dgm:pt modelId="{359B8D78-3D74-4B4C-9F57-F7E4B01C5047}" type="parTrans" cxnId="{C3B50FE4-3E8D-4597-B137-C7744CDD3338}">
      <dgm:prSet/>
      <dgm:spPr/>
      <dgm:t>
        <a:bodyPr/>
        <a:lstStyle/>
        <a:p>
          <a:endParaRPr lang="en-US" sz="900" b="1"/>
        </a:p>
      </dgm:t>
    </dgm:pt>
    <dgm:pt modelId="{6E8A93CD-C837-4D04-B0B4-0B73FC35C563}" type="sibTrans" cxnId="{C3B50FE4-3E8D-4597-B137-C7744CDD3338}">
      <dgm:prSet/>
      <dgm:spPr/>
      <dgm:t>
        <a:bodyPr/>
        <a:lstStyle/>
        <a:p>
          <a:endParaRPr lang="en-US" sz="900" b="1"/>
        </a:p>
      </dgm:t>
    </dgm:pt>
    <dgm:pt modelId="{3DC543C5-5CF5-484D-AB8A-863C28830D1F}">
      <dgm:prSet phldrT="[Text]" custT="1"/>
      <dgm:spPr/>
      <dgm:t>
        <a:bodyPr/>
        <a:lstStyle/>
        <a:p>
          <a:r>
            <a:rPr lang="en-US" sz="1200" b="0" dirty="0" smtClean="0"/>
            <a:t>Development of pilot DE courses to meet best standards</a:t>
          </a:r>
          <a:endParaRPr lang="en-US" sz="1200" b="0" dirty="0"/>
        </a:p>
      </dgm:t>
    </dgm:pt>
    <dgm:pt modelId="{224ED311-C7A7-4AEF-857D-1D4415F321FD}" type="parTrans" cxnId="{A77694F2-EB24-4406-9268-38C5CBBB7DF2}">
      <dgm:prSet/>
      <dgm:spPr/>
      <dgm:t>
        <a:bodyPr/>
        <a:lstStyle/>
        <a:p>
          <a:endParaRPr lang="en-US" sz="900" b="1"/>
        </a:p>
      </dgm:t>
    </dgm:pt>
    <dgm:pt modelId="{F71C381E-57A8-4C7E-8901-00554BEE1D4B}" type="sibTrans" cxnId="{A77694F2-EB24-4406-9268-38C5CBBB7DF2}">
      <dgm:prSet/>
      <dgm:spPr/>
      <dgm:t>
        <a:bodyPr/>
        <a:lstStyle/>
        <a:p>
          <a:endParaRPr lang="en-US" sz="900" b="1"/>
        </a:p>
      </dgm:t>
    </dgm:pt>
    <dgm:pt modelId="{82B42CD0-6EB8-41AD-8225-C2907EF98726}">
      <dgm:prSet phldrT="[Text]" custT="1"/>
      <dgm:spPr/>
      <dgm:t>
        <a:bodyPr/>
        <a:lstStyle/>
        <a:p>
          <a:r>
            <a:rPr lang="en-US" sz="1200" b="0" dirty="0" smtClean="0"/>
            <a:t>Faculty training for faculty participating in DE pilot courses</a:t>
          </a:r>
          <a:endParaRPr lang="en-US" sz="1200" b="0" dirty="0"/>
        </a:p>
      </dgm:t>
    </dgm:pt>
    <dgm:pt modelId="{CC0FFD1B-A33B-4347-B9DC-2E4916B11893}" type="parTrans" cxnId="{955247C7-2646-4801-AAC1-A547F2ECEA35}">
      <dgm:prSet/>
      <dgm:spPr/>
      <dgm:t>
        <a:bodyPr/>
        <a:lstStyle/>
        <a:p>
          <a:endParaRPr lang="en-US" sz="900" b="1"/>
        </a:p>
      </dgm:t>
    </dgm:pt>
    <dgm:pt modelId="{CA0F176F-A639-484F-ABAB-3B3A52E5C9A0}" type="sibTrans" cxnId="{955247C7-2646-4801-AAC1-A547F2ECEA35}">
      <dgm:prSet/>
      <dgm:spPr/>
      <dgm:t>
        <a:bodyPr/>
        <a:lstStyle/>
        <a:p>
          <a:endParaRPr lang="en-US" sz="900" b="1"/>
        </a:p>
      </dgm:t>
    </dgm:pt>
    <dgm:pt modelId="{988BD2D2-575F-4E1E-B1BF-03BBA8FE6490}">
      <dgm:prSet phldrT="[Text]" custT="1"/>
      <dgm:spPr/>
      <dgm:t>
        <a:bodyPr/>
        <a:lstStyle/>
        <a:p>
          <a:r>
            <a:rPr lang="en-US" sz="1200" b="1" dirty="0" smtClean="0"/>
            <a:t>Initiate DE Training</a:t>
          </a:r>
          <a:endParaRPr lang="en-US" sz="1200" b="0" dirty="0"/>
        </a:p>
      </dgm:t>
    </dgm:pt>
    <dgm:pt modelId="{09862435-64DF-4685-AC8C-B45081B11300}" type="parTrans" cxnId="{B54ECF90-B1C1-4FBF-BB1E-5C4341F0E113}">
      <dgm:prSet/>
      <dgm:spPr/>
      <dgm:t>
        <a:bodyPr/>
        <a:lstStyle/>
        <a:p>
          <a:endParaRPr lang="en-US" sz="900" b="1"/>
        </a:p>
      </dgm:t>
    </dgm:pt>
    <dgm:pt modelId="{C936210D-BACB-4CF0-9541-72572B7BA67E}" type="sibTrans" cxnId="{B54ECF90-B1C1-4FBF-BB1E-5C4341F0E113}">
      <dgm:prSet/>
      <dgm:spPr/>
      <dgm:t>
        <a:bodyPr/>
        <a:lstStyle/>
        <a:p>
          <a:endParaRPr lang="en-US" sz="900" b="1"/>
        </a:p>
      </dgm:t>
    </dgm:pt>
    <dgm:pt modelId="{C35B2DDB-8EF0-4FAC-A4E4-53078CB3C7E4}">
      <dgm:prSet phldrT="[Text]" custT="1"/>
      <dgm:spPr/>
      <dgm:t>
        <a:bodyPr/>
        <a:lstStyle/>
        <a:p>
          <a:r>
            <a:rPr lang="en-US" sz="1200" b="0" dirty="0" smtClean="0"/>
            <a:t>LMS training</a:t>
          </a:r>
          <a:endParaRPr lang="en-US" sz="1200" b="0" dirty="0"/>
        </a:p>
      </dgm:t>
    </dgm:pt>
    <dgm:pt modelId="{149D1492-4D0B-4760-B9C0-1B8407F8DAB6}" type="parTrans" cxnId="{78A1614C-F287-49EF-A5B9-DAA08B056E66}">
      <dgm:prSet/>
      <dgm:spPr/>
      <dgm:t>
        <a:bodyPr/>
        <a:lstStyle/>
        <a:p>
          <a:endParaRPr lang="en-US" sz="900" b="1"/>
        </a:p>
      </dgm:t>
    </dgm:pt>
    <dgm:pt modelId="{965C3FDD-E806-40C1-8C22-6D2794FFCEEB}" type="sibTrans" cxnId="{78A1614C-F287-49EF-A5B9-DAA08B056E66}">
      <dgm:prSet/>
      <dgm:spPr/>
      <dgm:t>
        <a:bodyPr/>
        <a:lstStyle/>
        <a:p>
          <a:endParaRPr lang="en-US" sz="900" b="1"/>
        </a:p>
      </dgm:t>
    </dgm:pt>
    <dgm:pt modelId="{A6746BBF-14BD-44CD-85D3-7042F0877051}">
      <dgm:prSet phldrT="[Text]" custT="1"/>
      <dgm:spPr/>
      <dgm:t>
        <a:bodyPr/>
        <a:lstStyle/>
        <a:p>
          <a:r>
            <a:rPr lang="en-US" sz="1200" b="0" dirty="0" smtClean="0"/>
            <a:t>Course evaluator training</a:t>
          </a:r>
          <a:endParaRPr lang="en-US" sz="1200" b="0" dirty="0"/>
        </a:p>
      </dgm:t>
    </dgm:pt>
    <dgm:pt modelId="{D28F05F4-38EC-4487-802B-4DBC0F9FA245}" type="parTrans" cxnId="{36B9045E-D8CA-4F8F-9C3E-D2FAB1002E5D}">
      <dgm:prSet/>
      <dgm:spPr/>
      <dgm:t>
        <a:bodyPr/>
        <a:lstStyle/>
        <a:p>
          <a:endParaRPr lang="en-US" sz="900" b="1"/>
        </a:p>
      </dgm:t>
    </dgm:pt>
    <dgm:pt modelId="{7C49595B-552D-444D-9C55-FDD2E7EF92E6}" type="sibTrans" cxnId="{36B9045E-D8CA-4F8F-9C3E-D2FAB1002E5D}">
      <dgm:prSet/>
      <dgm:spPr/>
      <dgm:t>
        <a:bodyPr/>
        <a:lstStyle/>
        <a:p>
          <a:endParaRPr lang="en-US" sz="900" b="1"/>
        </a:p>
      </dgm:t>
    </dgm:pt>
    <dgm:pt modelId="{5BA3E3C0-6A85-4CD8-A5DB-C94D43101838}">
      <dgm:prSet phldrT="[Text]" custT="1"/>
      <dgm:spPr/>
      <dgm:t>
        <a:bodyPr/>
        <a:lstStyle/>
        <a:p>
          <a:endParaRPr lang="en-US" sz="1200" b="0" dirty="0"/>
        </a:p>
      </dgm:t>
    </dgm:pt>
    <dgm:pt modelId="{3AE2715D-6439-42E1-A8E7-E9066C7691BF}" type="parTrans" cxnId="{92ABE346-DCFD-4319-9339-EED8BC58C33B}">
      <dgm:prSet/>
      <dgm:spPr/>
      <dgm:t>
        <a:bodyPr/>
        <a:lstStyle/>
        <a:p>
          <a:endParaRPr lang="en-US" sz="900" b="1"/>
        </a:p>
      </dgm:t>
    </dgm:pt>
    <dgm:pt modelId="{F188D443-9230-49EE-82E9-92D01F425466}" type="sibTrans" cxnId="{92ABE346-DCFD-4319-9339-EED8BC58C33B}">
      <dgm:prSet/>
      <dgm:spPr/>
      <dgm:t>
        <a:bodyPr/>
        <a:lstStyle/>
        <a:p>
          <a:endParaRPr lang="en-US" sz="900" b="1"/>
        </a:p>
      </dgm:t>
    </dgm:pt>
    <dgm:pt modelId="{F836C0C9-A7A0-49EC-A7DC-CAD25D1226CA}">
      <dgm:prSet phldrT="[Text]" custT="1"/>
      <dgm:spPr/>
      <dgm:t>
        <a:bodyPr/>
        <a:lstStyle/>
        <a:p>
          <a:r>
            <a:rPr lang="en-US" sz="1200" b="0" dirty="0" smtClean="0"/>
            <a:t>Faculty (Pedagogy, Course guides)</a:t>
          </a:r>
          <a:endParaRPr lang="en-US" sz="1200" b="0" dirty="0"/>
        </a:p>
      </dgm:t>
    </dgm:pt>
    <dgm:pt modelId="{6C351F4E-DED1-4D70-A310-866B5D324FDA}" type="parTrans" cxnId="{A9B45363-0809-4331-8056-3F5168A6F215}">
      <dgm:prSet/>
      <dgm:spPr/>
      <dgm:t>
        <a:bodyPr/>
        <a:lstStyle/>
        <a:p>
          <a:endParaRPr lang="en-US" sz="900" b="1"/>
        </a:p>
      </dgm:t>
    </dgm:pt>
    <dgm:pt modelId="{55500304-CEB1-4DC4-8F02-A5EA86FD1B0D}" type="sibTrans" cxnId="{A9B45363-0809-4331-8056-3F5168A6F215}">
      <dgm:prSet/>
      <dgm:spPr/>
      <dgm:t>
        <a:bodyPr/>
        <a:lstStyle/>
        <a:p>
          <a:endParaRPr lang="en-US" sz="900" b="1"/>
        </a:p>
      </dgm:t>
    </dgm:pt>
    <dgm:pt modelId="{D3A204E3-EB53-4500-B0A8-3C219DB8BD14}">
      <dgm:prSet phldrT="[Text]" custT="1"/>
      <dgm:spPr/>
      <dgm:t>
        <a:bodyPr/>
        <a:lstStyle/>
        <a:p>
          <a:r>
            <a:rPr lang="en-US" sz="1200" b="0" dirty="0" smtClean="0"/>
            <a:t>Surveys (Faculty and Student Readiness )</a:t>
          </a:r>
          <a:endParaRPr lang="en-US" sz="1200" b="0" dirty="0"/>
        </a:p>
      </dgm:t>
    </dgm:pt>
    <dgm:pt modelId="{DA4E66D1-86BE-43E8-80EA-54A4B22F1043}" type="parTrans" cxnId="{2D4F59BE-390A-4329-AA0D-BC384EA540A3}">
      <dgm:prSet/>
      <dgm:spPr/>
      <dgm:t>
        <a:bodyPr/>
        <a:lstStyle/>
        <a:p>
          <a:endParaRPr lang="en-US" sz="900" b="1"/>
        </a:p>
      </dgm:t>
    </dgm:pt>
    <dgm:pt modelId="{CCA3F73F-AE95-41E3-A466-72FF9604E455}" type="sibTrans" cxnId="{2D4F59BE-390A-4329-AA0D-BC384EA540A3}">
      <dgm:prSet/>
      <dgm:spPr/>
      <dgm:t>
        <a:bodyPr/>
        <a:lstStyle/>
        <a:p>
          <a:endParaRPr lang="en-US" sz="900" b="1"/>
        </a:p>
      </dgm:t>
    </dgm:pt>
    <dgm:pt modelId="{2105B6A3-8B7B-49FE-BFFE-952D12D93E90}">
      <dgm:prSet phldrT="[Text]" custT="1"/>
      <dgm:spPr/>
      <dgm:t>
        <a:bodyPr/>
        <a:lstStyle/>
        <a:p>
          <a:r>
            <a:rPr lang="en-US" sz="1200" b="0" dirty="0" smtClean="0"/>
            <a:t>Run DE Pilot courses</a:t>
          </a:r>
          <a:endParaRPr lang="en-US" sz="1200" b="0" dirty="0"/>
        </a:p>
      </dgm:t>
    </dgm:pt>
    <dgm:pt modelId="{F0F67191-DC20-4CBE-8945-C17CD49BD99C}" type="parTrans" cxnId="{A260ACC3-37EB-4F4A-B8A7-7909CB58E00E}">
      <dgm:prSet/>
      <dgm:spPr/>
      <dgm:t>
        <a:bodyPr/>
        <a:lstStyle/>
        <a:p>
          <a:endParaRPr lang="en-US" sz="900"/>
        </a:p>
      </dgm:t>
    </dgm:pt>
    <dgm:pt modelId="{87A4BF7C-1875-4D2E-9C05-886CC304E0D2}" type="sibTrans" cxnId="{A260ACC3-37EB-4F4A-B8A7-7909CB58E00E}">
      <dgm:prSet/>
      <dgm:spPr/>
      <dgm:t>
        <a:bodyPr/>
        <a:lstStyle/>
        <a:p>
          <a:endParaRPr lang="en-US" sz="900"/>
        </a:p>
      </dgm:t>
    </dgm:pt>
    <dgm:pt modelId="{9425CD40-F1D5-4EEA-AE09-24CA6A189E10}">
      <dgm:prSet phldrT="[Text]" custT="1"/>
      <dgm:spPr/>
      <dgm:t>
        <a:bodyPr/>
        <a:lstStyle/>
        <a:p>
          <a:r>
            <a:rPr lang="en-US" sz="1200" b="0" dirty="0" smtClean="0"/>
            <a:t>Assess of DE Pilot</a:t>
          </a:r>
          <a:endParaRPr lang="en-US" sz="1200" b="0" dirty="0"/>
        </a:p>
      </dgm:t>
    </dgm:pt>
    <dgm:pt modelId="{49106497-428C-40E8-8938-D8D6CAD80FCB}" type="parTrans" cxnId="{9E2149BC-A2FC-40A4-A2F7-BA2DAB61F85F}">
      <dgm:prSet/>
      <dgm:spPr/>
      <dgm:t>
        <a:bodyPr/>
        <a:lstStyle/>
        <a:p>
          <a:endParaRPr lang="en-US" sz="900"/>
        </a:p>
      </dgm:t>
    </dgm:pt>
    <dgm:pt modelId="{B2753826-6D1D-48C9-AE58-D992A4EE6EF7}" type="sibTrans" cxnId="{9E2149BC-A2FC-40A4-A2F7-BA2DAB61F85F}">
      <dgm:prSet/>
      <dgm:spPr/>
      <dgm:t>
        <a:bodyPr/>
        <a:lstStyle/>
        <a:p>
          <a:endParaRPr lang="en-US" sz="900"/>
        </a:p>
      </dgm:t>
    </dgm:pt>
    <dgm:pt modelId="{C3E22E85-28F1-47D7-9651-9442BA68B8D0}">
      <dgm:prSet phldrT="[Text]" custT="1"/>
      <dgm:spPr/>
      <dgm:t>
        <a:bodyPr/>
        <a:lstStyle/>
        <a:p>
          <a:r>
            <a:rPr lang="en-US" sz="1200" b="0" dirty="0" smtClean="0"/>
            <a:t>Develop fulfillment strategy for prospective students</a:t>
          </a:r>
          <a:endParaRPr lang="en-US" sz="1200" b="0" dirty="0"/>
        </a:p>
      </dgm:t>
    </dgm:pt>
    <dgm:pt modelId="{2377B7E7-B32E-4B70-85B6-27CB11A5DAAF}" type="parTrans" cxnId="{45DC2341-5F11-47C3-880F-6314B297725C}">
      <dgm:prSet/>
      <dgm:spPr/>
      <dgm:t>
        <a:bodyPr/>
        <a:lstStyle/>
        <a:p>
          <a:endParaRPr lang="en-US"/>
        </a:p>
      </dgm:t>
    </dgm:pt>
    <dgm:pt modelId="{F8654E6D-E3A3-4609-807F-9A691EBBDFC9}" type="sibTrans" cxnId="{45DC2341-5F11-47C3-880F-6314B297725C}">
      <dgm:prSet/>
      <dgm:spPr/>
      <dgm:t>
        <a:bodyPr/>
        <a:lstStyle/>
        <a:p>
          <a:endParaRPr lang="en-US"/>
        </a:p>
      </dgm:t>
    </dgm:pt>
    <dgm:pt modelId="{85218CEF-C5F2-460B-B0ED-DE271620EA6D}">
      <dgm:prSet phldrT="[Text]" custT="1"/>
      <dgm:spPr/>
      <dgm:t>
        <a:bodyPr/>
        <a:lstStyle/>
        <a:p>
          <a:r>
            <a:rPr lang="en-US" sz="1200" b="0" dirty="0" smtClean="0"/>
            <a:t>Develop market strategy based on market research for each course/program</a:t>
          </a:r>
          <a:endParaRPr lang="en-US" sz="1200" b="0" dirty="0"/>
        </a:p>
      </dgm:t>
    </dgm:pt>
    <dgm:pt modelId="{958B12C1-C79E-46B0-B322-8AF42C8F496C}" type="parTrans" cxnId="{3EB5DC56-26A9-4573-B71B-38DCE294A7EC}">
      <dgm:prSet/>
      <dgm:spPr/>
      <dgm:t>
        <a:bodyPr/>
        <a:lstStyle/>
        <a:p>
          <a:endParaRPr lang="en-US"/>
        </a:p>
      </dgm:t>
    </dgm:pt>
    <dgm:pt modelId="{D7ADC372-4CA5-4114-BD32-7FAB44E6F72F}" type="sibTrans" cxnId="{3EB5DC56-26A9-4573-B71B-38DCE294A7EC}">
      <dgm:prSet/>
      <dgm:spPr/>
      <dgm:t>
        <a:bodyPr/>
        <a:lstStyle/>
        <a:p>
          <a:endParaRPr lang="en-US"/>
        </a:p>
      </dgm:t>
    </dgm:pt>
    <dgm:pt modelId="{1D055569-F718-4A7B-9450-F2C7AA71EBC6}">
      <dgm:prSet phldrT="[Text]" custT="1"/>
      <dgm:spPr/>
      <dgm:t>
        <a:bodyPr/>
        <a:lstStyle/>
        <a:p>
          <a:r>
            <a:rPr lang="en-US" sz="1200" b="0" dirty="0" smtClean="0"/>
            <a:t>Prepare marketing material such as flyers, DE landing pages etc.</a:t>
          </a:r>
          <a:endParaRPr lang="en-US" sz="1200" b="0" dirty="0"/>
        </a:p>
      </dgm:t>
    </dgm:pt>
    <dgm:pt modelId="{51381273-783F-4B56-A299-20A61765861B}" type="parTrans" cxnId="{5E4D4047-85C6-4DBC-8D1D-642BBC0D101A}">
      <dgm:prSet/>
      <dgm:spPr/>
      <dgm:t>
        <a:bodyPr/>
        <a:lstStyle/>
        <a:p>
          <a:endParaRPr lang="en-US"/>
        </a:p>
      </dgm:t>
    </dgm:pt>
    <dgm:pt modelId="{5361B27D-D8D8-4486-AB1D-772F71D9CAAA}" type="sibTrans" cxnId="{5E4D4047-85C6-4DBC-8D1D-642BBC0D101A}">
      <dgm:prSet/>
      <dgm:spPr/>
      <dgm:t>
        <a:bodyPr/>
        <a:lstStyle/>
        <a:p>
          <a:endParaRPr lang="en-US"/>
        </a:p>
      </dgm:t>
    </dgm:pt>
    <dgm:pt modelId="{D45AE0C3-FAE9-4BE4-B153-D2D76B69A888}">
      <dgm:prSet phldrT="[Text]" custT="1"/>
      <dgm:spPr/>
      <dgm:t>
        <a:bodyPr/>
        <a:lstStyle/>
        <a:p>
          <a:r>
            <a:rPr lang="en-US" sz="1200" b="0" dirty="0" smtClean="0"/>
            <a:t>Review licensure status and current relationship with Ellucian Banner support</a:t>
          </a:r>
          <a:endParaRPr lang="en-US" sz="1200" b="0" dirty="0"/>
        </a:p>
      </dgm:t>
    </dgm:pt>
    <dgm:pt modelId="{0F420849-14D2-471D-AB3C-2EFC33D23B18}" type="parTrans" cxnId="{F01189BE-C90C-4257-82D1-13239E0563AD}">
      <dgm:prSet/>
      <dgm:spPr/>
      <dgm:t>
        <a:bodyPr/>
        <a:lstStyle/>
        <a:p>
          <a:endParaRPr lang="en-US"/>
        </a:p>
      </dgm:t>
    </dgm:pt>
    <dgm:pt modelId="{61C72C87-BCE4-4030-ADFA-8A5220F6567F}" type="sibTrans" cxnId="{F01189BE-C90C-4257-82D1-13239E0563AD}">
      <dgm:prSet/>
      <dgm:spPr/>
      <dgm:t>
        <a:bodyPr/>
        <a:lstStyle/>
        <a:p>
          <a:endParaRPr lang="en-US"/>
        </a:p>
      </dgm:t>
    </dgm:pt>
    <dgm:pt modelId="{FF34FEA3-CCD9-414D-BDEA-C34F5D59196A}">
      <dgm:prSet phldrT="[Text]" custT="1"/>
      <dgm:spPr/>
      <dgm:t>
        <a:bodyPr/>
        <a:lstStyle/>
        <a:p>
          <a:r>
            <a:rPr lang="en-US" sz="1200" b="1" dirty="0" smtClean="0"/>
            <a:t>DE Governance</a:t>
          </a:r>
          <a:endParaRPr lang="en-US" sz="1200" b="1" dirty="0"/>
        </a:p>
      </dgm:t>
    </dgm:pt>
    <dgm:pt modelId="{F22BDCCB-10BD-4D55-9EAF-A371F85DE9F8}" type="parTrans" cxnId="{87A42E50-D9E9-4A80-B79C-17D4F6773305}">
      <dgm:prSet/>
      <dgm:spPr/>
      <dgm:t>
        <a:bodyPr/>
        <a:lstStyle/>
        <a:p>
          <a:endParaRPr lang="en-US"/>
        </a:p>
      </dgm:t>
    </dgm:pt>
    <dgm:pt modelId="{B2223162-3D8D-4A98-A5E7-81BE7DB80D8E}" type="sibTrans" cxnId="{87A42E50-D9E9-4A80-B79C-17D4F6773305}">
      <dgm:prSet/>
      <dgm:spPr/>
      <dgm:t>
        <a:bodyPr/>
        <a:lstStyle/>
        <a:p>
          <a:endParaRPr lang="en-US"/>
        </a:p>
      </dgm:t>
    </dgm:pt>
    <dgm:pt modelId="{9A920AB6-BE57-4815-A8DC-9C9EE209A8C6}">
      <dgm:prSet phldrT="[Text]" custT="1"/>
      <dgm:spPr/>
      <dgm:t>
        <a:bodyPr/>
        <a:lstStyle/>
        <a:p>
          <a:r>
            <a:rPr lang="en-US" sz="1200" b="0" dirty="0" smtClean="0"/>
            <a:t>Establishment of DE governance framework</a:t>
          </a:r>
          <a:endParaRPr lang="en-US" sz="1200" b="0" dirty="0"/>
        </a:p>
      </dgm:t>
    </dgm:pt>
    <dgm:pt modelId="{BBEEE16E-1829-45E2-9AFA-D52A7256095F}" type="parTrans" cxnId="{175C3C17-5141-454D-83FF-D0790EDF3440}">
      <dgm:prSet/>
      <dgm:spPr/>
      <dgm:t>
        <a:bodyPr/>
        <a:lstStyle/>
        <a:p>
          <a:endParaRPr lang="en-US"/>
        </a:p>
      </dgm:t>
    </dgm:pt>
    <dgm:pt modelId="{575D9D55-0B59-47F4-88F0-5CFB330267B5}" type="sibTrans" cxnId="{175C3C17-5141-454D-83FF-D0790EDF3440}">
      <dgm:prSet/>
      <dgm:spPr/>
      <dgm:t>
        <a:bodyPr/>
        <a:lstStyle/>
        <a:p>
          <a:endParaRPr lang="en-US"/>
        </a:p>
      </dgm:t>
    </dgm:pt>
    <dgm:pt modelId="{FC64EFA2-DC0F-45CA-A7A6-A560DC816747}" type="pres">
      <dgm:prSet presAssocID="{CEDFF513-96C5-4096-AAE1-98C41EBFCD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52C49E-3F8C-43AA-BD8D-8AA7A029AC16}" type="pres">
      <dgm:prSet presAssocID="{FF34FEA3-CCD9-414D-BDEA-C34F5D59196A}" presName="linNode" presStyleCnt="0"/>
      <dgm:spPr/>
    </dgm:pt>
    <dgm:pt modelId="{9378AFF7-A342-4C8D-932E-C6F9287C4FBE}" type="pres">
      <dgm:prSet presAssocID="{FF34FEA3-CCD9-414D-BDEA-C34F5D59196A}" presName="parentText" presStyleLbl="node1" presStyleIdx="0" presStyleCnt="8" custScaleY="50818" custLinFactNeighborY="35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D7439-CA2C-4A02-8277-1D621B9BFEDD}" type="pres">
      <dgm:prSet presAssocID="{FF34FEA3-CCD9-414D-BDEA-C34F5D59196A}" presName="descendantText" presStyleLbl="alignAccFollowNode1" presStyleIdx="0" presStyleCnt="8" custScaleY="483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31465-D416-48B1-B361-E71BA6876163}" type="pres">
      <dgm:prSet presAssocID="{B2223162-3D8D-4A98-A5E7-81BE7DB80D8E}" presName="sp" presStyleCnt="0"/>
      <dgm:spPr/>
    </dgm:pt>
    <dgm:pt modelId="{B066E43D-FDB0-4DD8-B733-24AB2344FFF4}" type="pres">
      <dgm:prSet presAssocID="{92A0CC41-28A4-401D-9E6F-469760F4C992}" presName="linNode" presStyleCnt="0"/>
      <dgm:spPr/>
    </dgm:pt>
    <dgm:pt modelId="{7F387049-FF9C-4A80-A7FB-8D2D917BB2FF}" type="pres">
      <dgm:prSet presAssocID="{92A0CC41-28A4-401D-9E6F-469760F4C992}" presName="parentText" presStyleLbl="node1" presStyleIdx="1" presStyleCnt="8" custScaleY="775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602D05-06E9-486B-A3B1-7707AD63B7FE}" type="pres">
      <dgm:prSet presAssocID="{92A0CC41-28A4-401D-9E6F-469760F4C992}" presName="descendantText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BA250-798C-4648-8882-1B1DBC2CD1E5}" type="pres">
      <dgm:prSet presAssocID="{9DA4814E-49A3-496C-BC99-CAF0B33CFC1C}" presName="sp" presStyleCnt="0"/>
      <dgm:spPr/>
    </dgm:pt>
    <dgm:pt modelId="{9F7F6F0A-FE99-490E-99D6-F599D83EE9BC}" type="pres">
      <dgm:prSet presAssocID="{0F9571E9-06A0-47BA-922B-94F01BD7C799}" presName="linNode" presStyleCnt="0"/>
      <dgm:spPr/>
    </dgm:pt>
    <dgm:pt modelId="{128B2BB0-4493-49CC-9977-3ABDFD135136}" type="pres">
      <dgm:prSet presAssocID="{0F9571E9-06A0-47BA-922B-94F01BD7C799}" presName="parentText" presStyleLbl="node1" presStyleIdx="2" presStyleCnt="8" custScaleY="3686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AADAC-AC00-454A-B7D2-853840137976}" type="pres">
      <dgm:prSet presAssocID="{0F9571E9-06A0-47BA-922B-94F01BD7C799}" presName="descendantText" presStyleLbl="alignAccFollowNode1" presStyleIdx="2" presStyleCnt="8" custScaleY="439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08013-2ABB-4D9B-82FA-0F8E3A01CF95}" type="pres">
      <dgm:prSet presAssocID="{16CF0BF7-E5A1-4195-A155-F4BCA1CA6A45}" presName="sp" presStyleCnt="0"/>
      <dgm:spPr/>
    </dgm:pt>
    <dgm:pt modelId="{8683898D-88F5-4321-BF33-241437336433}" type="pres">
      <dgm:prSet presAssocID="{648DA4FB-167D-4E4D-86F3-CEF57B1BC6BA}" presName="linNode" presStyleCnt="0"/>
      <dgm:spPr/>
    </dgm:pt>
    <dgm:pt modelId="{119D5DC4-3F13-41DD-A344-74FBA2DE97BF}" type="pres">
      <dgm:prSet presAssocID="{648DA4FB-167D-4E4D-86F3-CEF57B1BC6BA}" presName="parentText" presStyleLbl="node1" presStyleIdx="3" presStyleCnt="8" custScaleY="512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3507D-1F31-4C39-8D5F-B1C2CB7731B0}" type="pres">
      <dgm:prSet presAssocID="{648DA4FB-167D-4E4D-86F3-CEF57B1BC6BA}" presName="descendantText" presStyleLbl="alignAccFollowNode1" presStyleIdx="3" presStyleCnt="8" custScaleY="60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74A00-693C-403D-9F60-A6A3FCBC74CC}" type="pres">
      <dgm:prSet presAssocID="{24E08940-240A-42DC-A753-0E3A936051B3}" presName="sp" presStyleCnt="0"/>
      <dgm:spPr/>
    </dgm:pt>
    <dgm:pt modelId="{BD3AE425-6B78-430E-90FA-AD38EAA4659E}" type="pres">
      <dgm:prSet presAssocID="{92170315-9390-4555-A2A6-D74DD7F58FCE}" presName="linNode" presStyleCnt="0"/>
      <dgm:spPr/>
    </dgm:pt>
    <dgm:pt modelId="{C6F21EB2-F32E-4809-9BC6-D373D2DDC803}" type="pres">
      <dgm:prSet presAssocID="{92170315-9390-4555-A2A6-D74DD7F58FCE}" presName="parentText" presStyleLbl="node1" presStyleIdx="4" presStyleCnt="8" custScaleY="762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BFA73-960F-4A6C-8AC3-54731F17B026}" type="pres">
      <dgm:prSet presAssocID="{92170315-9390-4555-A2A6-D74DD7F58FCE}" presName="descendantText" presStyleLbl="alignAccFollowNode1" presStyleIdx="4" presStyleCnt="8" custScaleY="1077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C3273-651E-4443-82EC-8152FB4EAD40}" type="pres">
      <dgm:prSet presAssocID="{4A7A2000-166F-4548-BB92-CC215E929BFB}" presName="sp" presStyleCnt="0"/>
      <dgm:spPr/>
    </dgm:pt>
    <dgm:pt modelId="{68A09BC4-E714-4852-AD61-CD19742CD166}" type="pres">
      <dgm:prSet presAssocID="{D127D841-DBF8-4A4A-81D3-3A38F58C7654}" presName="linNode" presStyleCnt="0"/>
      <dgm:spPr/>
    </dgm:pt>
    <dgm:pt modelId="{8BFCEAC4-786D-4515-B0B8-363D59043E66}" type="pres">
      <dgm:prSet presAssocID="{D127D841-DBF8-4A4A-81D3-3A38F58C7654}" presName="parentText" presStyleLbl="node1" presStyleIdx="5" presStyleCnt="8" custLinFactNeighborY="39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5CE45-8968-4F1C-8D39-6C2C8B0B7383}" type="pres">
      <dgm:prSet presAssocID="{D127D841-DBF8-4A4A-81D3-3A38F58C7654}" presName="descendantText" presStyleLbl="alignAccFollowNode1" presStyleIdx="5" presStyleCnt="8" custScaleY="129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7B5FE-76F6-442A-8566-4300B8B60E81}" type="pres">
      <dgm:prSet presAssocID="{EE8684A3-0623-428D-BDD3-9DE8EFB2BE63}" presName="sp" presStyleCnt="0"/>
      <dgm:spPr/>
    </dgm:pt>
    <dgm:pt modelId="{90E02466-5FB1-45D7-AE5D-8795F62BFF29}" type="pres">
      <dgm:prSet presAssocID="{988BD2D2-575F-4E1E-B1BF-03BBA8FE6490}" presName="linNode" presStyleCnt="0"/>
      <dgm:spPr/>
    </dgm:pt>
    <dgm:pt modelId="{775F669E-4DED-4EAD-ACBB-F381FF1FD422}" type="pres">
      <dgm:prSet presAssocID="{988BD2D2-575F-4E1E-B1BF-03BBA8FE6490}" presName="parentText" presStyleLbl="node1" presStyleIdx="6" presStyleCnt="8" custScaleY="52816" custLinFactNeighborY="48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E1E09-6740-4E97-8C85-6B7D8A9DE1DA}" type="pres">
      <dgm:prSet presAssocID="{988BD2D2-575F-4E1E-B1BF-03BBA8FE6490}" presName="descendantText" presStyleLbl="alignAccFollowNode1" presStyleIdx="6" presStyleCnt="8" custScaleY="71211" custLinFactNeighborY="6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08FD34-740C-4AAE-9B01-405887830E1F}" type="pres">
      <dgm:prSet presAssocID="{C936210D-BACB-4CF0-9541-72572B7BA67E}" presName="sp" presStyleCnt="0"/>
      <dgm:spPr/>
    </dgm:pt>
    <dgm:pt modelId="{4B5CF620-D074-484E-8546-9D32EC48130C}" type="pres">
      <dgm:prSet presAssocID="{5316FAC0-8F53-4166-8F04-777851EC86A8}" presName="linNode" presStyleCnt="0"/>
      <dgm:spPr/>
    </dgm:pt>
    <dgm:pt modelId="{BBEFB7F1-21CE-4FE5-BEB1-C52517E16921}" type="pres">
      <dgm:prSet presAssocID="{5316FAC0-8F53-4166-8F04-777851EC86A8}" presName="parentText" presStyleLbl="node1" presStyleIdx="7" presStyleCnt="8" custScaleY="4385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797D04-7D92-4F6A-8C2F-5453BCBD3AAF}" type="pres">
      <dgm:prSet presAssocID="{5316FAC0-8F53-4166-8F04-777851EC86A8}" presName="descendantText" presStyleLbl="alignAccFollowNode1" presStyleIdx="7" presStyleCnt="8" custScaleY="47655" custLinFactNeighborY="50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9AB6C8-6322-4D69-B64B-493E65C6354F}" type="presOf" srcId="{85218CEF-C5F2-460B-B0ED-DE271620EA6D}" destId="{429BFA73-960F-4A6C-8AC3-54731F17B026}" srcOrd="0" destOrd="1" presId="urn:microsoft.com/office/officeart/2005/8/layout/vList5"/>
    <dgm:cxn modelId="{605814CE-6002-4260-AB93-CF127B380CC0}" type="presOf" srcId="{988BD2D2-575F-4E1E-B1BF-03BBA8FE6490}" destId="{775F669E-4DED-4EAD-ACBB-F381FF1FD422}" srcOrd="0" destOrd="0" presId="urn:microsoft.com/office/officeart/2005/8/layout/vList5"/>
    <dgm:cxn modelId="{87A42E50-D9E9-4A80-B79C-17D4F6773305}" srcId="{CEDFF513-96C5-4096-AAE1-98C41EBFCD73}" destId="{FF34FEA3-CCD9-414D-BDEA-C34F5D59196A}" srcOrd="0" destOrd="0" parTransId="{F22BDCCB-10BD-4D55-9EAF-A371F85DE9F8}" sibTransId="{B2223162-3D8D-4A98-A5E7-81BE7DB80D8E}"/>
    <dgm:cxn modelId="{0A208652-15B4-4C16-8A7C-EA489F0F501F}" type="presOf" srcId="{0F9571E9-06A0-47BA-922B-94F01BD7C799}" destId="{128B2BB0-4493-49CC-9977-3ABDFD135136}" srcOrd="0" destOrd="0" presId="urn:microsoft.com/office/officeart/2005/8/layout/vList5"/>
    <dgm:cxn modelId="{E6D31FBC-7DB2-461F-B7BB-1DC31B5BFF91}" srcId="{CEDFF513-96C5-4096-AAE1-98C41EBFCD73}" destId="{D127D841-DBF8-4A4A-81D3-3A38F58C7654}" srcOrd="5" destOrd="0" parTransId="{ABF1F64F-84B7-4BF2-86F3-17D844374B75}" sibTransId="{EE8684A3-0623-428D-BDD3-9DE8EFB2BE63}"/>
    <dgm:cxn modelId="{51617EE6-9D33-4B19-82AF-A4DF0963A412}" type="presOf" srcId="{C35B2DDB-8EF0-4FAC-A4E4-53078CB3C7E4}" destId="{4D9E1E09-6740-4E97-8C85-6B7D8A9DE1DA}" srcOrd="0" destOrd="0" presId="urn:microsoft.com/office/officeart/2005/8/layout/vList5"/>
    <dgm:cxn modelId="{BBB2AA00-909B-4463-AD59-E426C2159814}" type="presOf" srcId="{E8F0FF50-7C78-40EB-87D5-A7FB1B37813F}" destId="{4BD3507D-1F31-4C39-8D5F-B1C2CB7731B0}" srcOrd="0" destOrd="0" presId="urn:microsoft.com/office/officeart/2005/8/layout/vList5"/>
    <dgm:cxn modelId="{716685CD-1C68-4155-A0B6-B27D26C5F099}" type="presOf" srcId="{5BA3E3C0-6A85-4CD8-A5DB-C94D43101838}" destId="{4D9E1E09-6740-4E97-8C85-6B7D8A9DE1DA}" srcOrd="0" destOrd="3" presId="urn:microsoft.com/office/officeart/2005/8/layout/vList5"/>
    <dgm:cxn modelId="{341D34F3-18D3-42CF-8E1B-CAC14BD9EC6F}" type="presOf" srcId="{0E0CFF15-C2BF-4D5F-9D1F-0E65A43FF058}" destId="{0ADAADAC-AC00-454A-B7D2-853840137976}" srcOrd="0" destOrd="0" presId="urn:microsoft.com/office/officeart/2005/8/layout/vList5"/>
    <dgm:cxn modelId="{C3B50FE4-3E8D-4597-B137-C7744CDD3338}" srcId="{D127D841-DBF8-4A4A-81D3-3A38F58C7654}" destId="{93E1A742-1789-4F0E-9D58-8C9438685F66}" srcOrd="0" destOrd="0" parTransId="{359B8D78-3D74-4B4C-9F57-F7E4B01C5047}" sibTransId="{6E8A93CD-C837-4D04-B0B4-0B73FC35C563}"/>
    <dgm:cxn modelId="{7F72F956-6D4C-463D-B4F0-B154E6D6FED2}" srcId="{CEDFF513-96C5-4096-AAE1-98C41EBFCD73}" destId="{5316FAC0-8F53-4166-8F04-777851EC86A8}" srcOrd="7" destOrd="0" parTransId="{2A29130C-2F4E-4188-8E9D-3B4957412657}" sibTransId="{BCB5BAEB-FEA8-437C-9F0D-0DC9AD0B4C1D}"/>
    <dgm:cxn modelId="{CA8B1C3D-8B80-4539-9FD1-7473463A227B}" srcId="{CEDFF513-96C5-4096-AAE1-98C41EBFCD73}" destId="{648DA4FB-167D-4E4D-86F3-CEF57B1BC6BA}" srcOrd="3" destOrd="0" parTransId="{4BACD1F9-B665-4542-8546-6EEA068235BA}" sibTransId="{24E08940-240A-42DC-A753-0E3A936051B3}"/>
    <dgm:cxn modelId="{3035A854-5B57-464B-BECB-3CC2592D9E67}" srcId="{CEDFF513-96C5-4096-AAE1-98C41EBFCD73}" destId="{92A0CC41-28A4-401D-9E6F-469760F4C992}" srcOrd="1" destOrd="0" parTransId="{23931E75-E702-4BB5-B5EC-44280E0CA258}" sibTransId="{9DA4814E-49A3-496C-BC99-CAF0B33CFC1C}"/>
    <dgm:cxn modelId="{75FD7444-7F49-4C48-A652-F683EA93BB84}" srcId="{92A0CC41-28A4-401D-9E6F-469760F4C992}" destId="{BD1A064E-01E0-484B-BE60-BEB9763904F3}" srcOrd="1" destOrd="0" parTransId="{A49B2C4A-21A9-4BC5-A3AB-B744F0BBF3F0}" sibTransId="{A0AE5A8F-40A9-45F9-A6BF-72F32EFD4EA9}"/>
    <dgm:cxn modelId="{2E3068EB-B0FD-41EA-8BE1-6557F16045FC}" srcId="{0F9571E9-06A0-47BA-922B-94F01BD7C799}" destId="{0E0CFF15-C2BF-4D5F-9D1F-0E65A43FF058}" srcOrd="0" destOrd="0" parTransId="{F8733F58-CB49-4A5A-ADB7-219A0480A0FB}" sibTransId="{BF713C28-A913-4960-8F0A-1402FDC09E22}"/>
    <dgm:cxn modelId="{EC8B6B49-35E0-4ECC-86C6-055B9F268A2A}" type="presOf" srcId="{CEDFF513-96C5-4096-AAE1-98C41EBFCD73}" destId="{FC64EFA2-DC0F-45CA-A7A6-A560DC816747}" srcOrd="0" destOrd="0" presId="urn:microsoft.com/office/officeart/2005/8/layout/vList5"/>
    <dgm:cxn modelId="{B680C275-74EA-4878-AA5B-B677BCAB2F9D}" type="presOf" srcId="{D45AE0C3-FAE9-4BE4-B153-D2D76B69A888}" destId="{4BD3507D-1F31-4C39-8D5F-B1C2CB7731B0}" srcOrd="0" destOrd="1" presId="urn:microsoft.com/office/officeart/2005/8/layout/vList5"/>
    <dgm:cxn modelId="{4F85ACB1-8469-40F7-A392-29DC57BBA9EB}" type="presOf" srcId="{940D5CBD-8D99-44A0-B579-C32018F3224E}" destId="{429BFA73-960F-4A6C-8AC3-54731F17B026}" srcOrd="0" destOrd="0" presId="urn:microsoft.com/office/officeart/2005/8/layout/vList5"/>
    <dgm:cxn modelId="{3E556706-9673-46A4-B095-6D3C34922DED}" type="presOf" srcId="{5316FAC0-8F53-4166-8F04-777851EC86A8}" destId="{BBEFB7F1-21CE-4FE5-BEB1-C52517E16921}" srcOrd="0" destOrd="0" presId="urn:microsoft.com/office/officeart/2005/8/layout/vList5"/>
    <dgm:cxn modelId="{C146651F-7E38-434B-B587-2D816D7F3FBA}" srcId="{CEDFF513-96C5-4096-AAE1-98C41EBFCD73}" destId="{0F9571E9-06A0-47BA-922B-94F01BD7C799}" srcOrd="2" destOrd="0" parTransId="{67FE40C4-80C2-43C7-B0F8-E9EDCF2D15DB}" sibTransId="{16CF0BF7-E5A1-4195-A155-F4BCA1CA6A45}"/>
    <dgm:cxn modelId="{6AE327E2-DE5F-4145-982C-59E51B72C9E2}" type="presOf" srcId="{2105B6A3-8B7B-49FE-BFFE-952D12D93E90}" destId="{5A65CE45-8968-4F1C-8D39-6C2C8B0B7383}" srcOrd="0" destOrd="4" presId="urn:microsoft.com/office/officeart/2005/8/layout/vList5"/>
    <dgm:cxn modelId="{44E4108D-C75A-498F-9594-F18E863A8255}" type="presOf" srcId="{82B42CD0-6EB8-41AD-8225-C2907EF98726}" destId="{5A65CE45-8968-4F1C-8D39-6C2C8B0B7383}" srcOrd="0" destOrd="2" presId="urn:microsoft.com/office/officeart/2005/8/layout/vList5"/>
    <dgm:cxn modelId="{A77694F2-EB24-4406-9268-38C5CBBB7DF2}" srcId="{D127D841-DBF8-4A4A-81D3-3A38F58C7654}" destId="{3DC543C5-5CF5-484D-AB8A-863C28830D1F}" srcOrd="1" destOrd="0" parTransId="{224ED311-C7A7-4AEF-857D-1D4415F321FD}" sibTransId="{F71C381E-57A8-4C7E-8901-00554BEE1D4B}"/>
    <dgm:cxn modelId="{78A1614C-F287-49EF-A5B9-DAA08B056E66}" srcId="{988BD2D2-575F-4E1E-B1BF-03BBA8FE6490}" destId="{C35B2DDB-8EF0-4FAC-A4E4-53078CB3C7E4}" srcOrd="0" destOrd="0" parTransId="{149D1492-4D0B-4760-B9C0-1B8407F8DAB6}" sibTransId="{965C3FDD-E806-40C1-8C22-6D2794FFCEEB}"/>
    <dgm:cxn modelId="{9E2149BC-A2FC-40A4-A2F7-BA2DAB61F85F}" srcId="{D127D841-DBF8-4A4A-81D3-3A38F58C7654}" destId="{9425CD40-F1D5-4EEA-AE09-24CA6A189E10}" srcOrd="5" destOrd="0" parTransId="{49106497-428C-40E8-8938-D8D6CAD80FCB}" sibTransId="{B2753826-6D1D-48C9-AE58-D992A4EE6EF7}"/>
    <dgm:cxn modelId="{A9B45363-0809-4331-8056-3F5168A6F215}" srcId="{988BD2D2-575F-4E1E-B1BF-03BBA8FE6490}" destId="{F836C0C9-A7A0-49EC-A7DC-CAD25D1226CA}" srcOrd="1" destOrd="0" parTransId="{6C351F4E-DED1-4D70-A310-866B5D324FDA}" sibTransId="{55500304-CEB1-4DC4-8F02-A5EA86FD1B0D}"/>
    <dgm:cxn modelId="{95A9743A-7E0D-4A05-AD52-40C1FF65E75A}" type="presOf" srcId="{9A920AB6-BE57-4815-A8DC-9C9EE209A8C6}" destId="{C8BD7439-CA2C-4A02-8277-1D621B9BFEDD}" srcOrd="0" destOrd="0" presId="urn:microsoft.com/office/officeart/2005/8/layout/vList5"/>
    <dgm:cxn modelId="{3E029890-2478-4112-B743-9AB41F401B9B}" type="presOf" srcId="{92170315-9390-4555-A2A6-D74DD7F58FCE}" destId="{C6F21EB2-F32E-4809-9BC6-D373D2DDC803}" srcOrd="0" destOrd="0" presId="urn:microsoft.com/office/officeart/2005/8/layout/vList5"/>
    <dgm:cxn modelId="{7CD3C544-C5A5-4C4A-BCF4-1407A8BF0FDC}" type="presOf" srcId="{D3A204E3-EB53-4500-B0A8-3C219DB8BD14}" destId="{5A65CE45-8968-4F1C-8D39-6C2C8B0B7383}" srcOrd="0" destOrd="3" presId="urn:microsoft.com/office/officeart/2005/8/layout/vList5"/>
    <dgm:cxn modelId="{E90A294E-6204-4B2F-A7F4-7B437A53D641}" srcId="{5316FAC0-8F53-4166-8F04-777851EC86A8}" destId="{EF5360C8-BB89-4FDA-8A7D-FC010B6AB411}" srcOrd="0" destOrd="0" parTransId="{8F2030C9-0E8B-4432-B00D-939A90A68979}" sibTransId="{359C536A-A644-4B77-B1C5-E93034F43822}"/>
    <dgm:cxn modelId="{F01189BE-C90C-4257-82D1-13239E0563AD}" srcId="{E8F0FF50-7C78-40EB-87D5-A7FB1B37813F}" destId="{D45AE0C3-FAE9-4BE4-B153-D2D76B69A888}" srcOrd="0" destOrd="0" parTransId="{0F420849-14D2-471D-AB3C-2EFC33D23B18}" sibTransId="{61C72C87-BCE4-4030-ADFA-8A5220F6567F}"/>
    <dgm:cxn modelId="{8D9B6038-8E37-4A0A-A8F9-7DE21583BEBD}" type="presOf" srcId="{648DA4FB-167D-4E4D-86F3-CEF57B1BC6BA}" destId="{119D5DC4-3F13-41DD-A344-74FBA2DE97BF}" srcOrd="0" destOrd="0" presId="urn:microsoft.com/office/officeart/2005/8/layout/vList5"/>
    <dgm:cxn modelId="{1EAF6D2A-DEE3-42F7-89D5-9D648032469F}" type="presOf" srcId="{B63FFCB8-F330-494E-A8A1-599B68D2996A}" destId="{84602D05-06E9-486B-A3B1-7707AD63B7FE}" srcOrd="0" destOrd="0" presId="urn:microsoft.com/office/officeart/2005/8/layout/vList5"/>
    <dgm:cxn modelId="{36B9045E-D8CA-4F8F-9C3E-D2FAB1002E5D}" srcId="{988BD2D2-575F-4E1E-B1BF-03BBA8FE6490}" destId="{A6746BBF-14BD-44CD-85D3-7042F0877051}" srcOrd="2" destOrd="0" parTransId="{D28F05F4-38EC-4487-802B-4DBC0F9FA245}" sibTransId="{7C49595B-552D-444D-9C55-FDD2E7EF92E6}"/>
    <dgm:cxn modelId="{418CB47B-163E-4E31-857B-535625708821}" type="presOf" srcId="{FF34FEA3-CCD9-414D-BDEA-C34F5D59196A}" destId="{9378AFF7-A342-4C8D-932E-C6F9287C4FBE}" srcOrd="0" destOrd="0" presId="urn:microsoft.com/office/officeart/2005/8/layout/vList5"/>
    <dgm:cxn modelId="{FED57047-CE11-47AD-BC85-4CC52E3BC538}" srcId="{92A0CC41-28A4-401D-9E6F-469760F4C992}" destId="{B63FFCB8-F330-494E-A8A1-599B68D2996A}" srcOrd="0" destOrd="0" parTransId="{2E23FF7A-929B-4636-9A33-62EE43F2C1ED}" sibTransId="{8C6E24AC-63D0-4F21-9275-DFECA14FCC59}"/>
    <dgm:cxn modelId="{0FEE63CC-192D-4252-9EAA-85517620827C}" type="presOf" srcId="{C3E22E85-28F1-47D7-9651-9442BA68B8D0}" destId="{429BFA73-960F-4A6C-8AC3-54731F17B026}" srcOrd="0" destOrd="3" presId="urn:microsoft.com/office/officeart/2005/8/layout/vList5"/>
    <dgm:cxn modelId="{A260ACC3-37EB-4F4A-B8A7-7909CB58E00E}" srcId="{D127D841-DBF8-4A4A-81D3-3A38F58C7654}" destId="{2105B6A3-8B7B-49FE-BFFE-952D12D93E90}" srcOrd="4" destOrd="0" parTransId="{F0F67191-DC20-4CBE-8945-C17CD49BD99C}" sibTransId="{87A4BF7C-1875-4D2E-9C05-886CC304E0D2}"/>
    <dgm:cxn modelId="{2D4F59BE-390A-4329-AA0D-BC384EA540A3}" srcId="{D127D841-DBF8-4A4A-81D3-3A38F58C7654}" destId="{D3A204E3-EB53-4500-B0A8-3C219DB8BD14}" srcOrd="3" destOrd="0" parTransId="{DA4E66D1-86BE-43E8-80EA-54A4B22F1043}" sibTransId="{CCA3F73F-AE95-41E3-A466-72FF9604E455}"/>
    <dgm:cxn modelId="{3EB5DC56-26A9-4573-B71B-38DCE294A7EC}" srcId="{940D5CBD-8D99-44A0-B579-C32018F3224E}" destId="{85218CEF-C5F2-460B-B0ED-DE271620EA6D}" srcOrd="0" destOrd="0" parTransId="{958B12C1-C79E-46B0-B322-8AF42C8F496C}" sibTransId="{D7ADC372-4CA5-4114-BD32-7FAB44E6F72F}"/>
    <dgm:cxn modelId="{D28E6B87-E956-4AB2-AA6D-80B4EEBA0A26}" type="presOf" srcId="{F836C0C9-A7A0-49EC-A7DC-CAD25D1226CA}" destId="{4D9E1E09-6740-4E97-8C85-6B7D8A9DE1DA}" srcOrd="0" destOrd="1" presId="urn:microsoft.com/office/officeart/2005/8/layout/vList5"/>
    <dgm:cxn modelId="{45DC2341-5F11-47C3-880F-6314B297725C}" srcId="{92170315-9390-4555-A2A6-D74DD7F58FCE}" destId="{C3E22E85-28F1-47D7-9651-9442BA68B8D0}" srcOrd="1" destOrd="0" parTransId="{2377B7E7-B32E-4B70-85B6-27CB11A5DAAF}" sibTransId="{F8654E6D-E3A3-4609-807F-9A691EBBDFC9}"/>
    <dgm:cxn modelId="{C78F33F9-A4BA-404E-BB32-02E879CC88A2}" type="presOf" srcId="{9425CD40-F1D5-4EEA-AE09-24CA6A189E10}" destId="{5A65CE45-8968-4F1C-8D39-6C2C8B0B7383}" srcOrd="0" destOrd="5" presId="urn:microsoft.com/office/officeart/2005/8/layout/vList5"/>
    <dgm:cxn modelId="{A6000107-C9E9-4533-A496-5CD6AABBA518}" type="presOf" srcId="{D127D841-DBF8-4A4A-81D3-3A38F58C7654}" destId="{8BFCEAC4-786D-4515-B0B8-363D59043E66}" srcOrd="0" destOrd="0" presId="urn:microsoft.com/office/officeart/2005/8/layout/vList5"/>
    <dgm:cxn modelId="{8B97BDD6-BB7F-4FCD-815A-55D92E2C5405}" type="presOf" srcId="{EF5360C8-BB89-4FDA-8A7D-FC010B6AB411}" destId="{67797D04-7D92-4F6A-8C2F-5453BCBD3AAF}" srcOrd="0" destOrd="0" presId="urn:microsoft.com/office/officeart/2005/8/layout/vList5"/>
    <dgm:cxn modelId="{D6A95733-EF7A-47E3-B23C-2293C5221A3D}" type="presOf" srcId="{1D055569-F718-4A7B-9450-F2C7AA71EBC6}" destId="{429BFA73-960F-4A6C-8AC3-54731F17B026}" srcOrd="0" destOrd="2" presId="urn:microsoft.com/office/officeart/2005/8/layout/vList5"/>
    <dgm:cxn modelId="{79DA7B54-D432-446D-AD30-CCBAF9575273}" type="presOf" srcId="{93E1A742-1789-4F0E-9D58-8C9438685F66}" destId="{5A65CE45-8968-4F1C-8D39-6C2C8B0B7383}" srcOrd="0" destOrd="0" presId="urn:microsoft.com/office/officeart/2005/8/layout/vList5"/>
    <dgm:cxn modelId="{B8371868-0D6C-49EF-BEC2-9B8034E2679E}" type="presOf" srcId="{A6746BBF-14BD-44CD-85D3-7042F0877051}" destId="{4D9E1E09-6740-4E97-8C85-6B7D8A9DE1DA}" srcOrd="0" destOrd="2" presId="urn:microsoft.com/office/officeart/2005/8/layout/vList5"/>
    <dgm:cxn modelId="{E5D21F30-DB3A-4DD0-8C29-65911BCDC249}" srcId="{CEDFF513-96C5-4096-AAE1-98C41EBFCD73}" destId="{92170315-9390-4555-A2A6-D74DD7F58FCE}" srcOrd="4" destOrd="0" parTransId="{91538A4A-539C-43E3-ABE5-E3D696EFA89A}" sibTransId="{4A7A2000-166F-4548-BB92-CC215E929BFB}"/>
    <dgm:cxn modelId="{955247C7-2646-4801-AAC1-A547F2ECEA35}" srcId="{D127D841-DBF8-4A4A-81D3-3A38F58C7654}" destId="{82B42CD0-6EB8-41AD-8225-C2907EF98726}" srcOrd="2" destOrd="0" parTransId="{CC0FFD1B-A33B-4347-B9DC-2E4916B11893}" sibTransId="{CA0F176F-A639-484F-ABAB-3B3A52E5C9A0}"/>
    <dgm:cxn modelId="{5E4D4047-85C6-4DBC-8D1D-642BBC0D101A}" srcId="{940D5CBD-8D99-44A0-B579-C32018F3224E}" destId="{1D055569-F718-4A7B-9450-F2C7AA71EBC6}" srcOrd="1" destOrd="0" parTransId="{51381273-783F-4B56-A299-20A61765861B}" sibTransId="{5361B27D-D8D8-4486-AB1D-772F71D9CAAA}"/>
    <dgm:cxn modelId="{4FA1E1C4-13DA-4F10-977B-3D92336F00D9}" type="presOf" srcId="{92A0CC41-28A4-401D-9E6F-469760F4C992}" destId="{7F387049-FF9C-4A80-A7FB-8D2D917BB2FF}" srcOrd="0" destOrd="0" presId="urn:microsoft.com/office/officeart/2005/8/layout/vList5"/>
    <dgm:cxn modelId="{7E4C8276-FAD5-4DE4-82A6-82B2347AB8DB}" srcId="{648DA4FB-167D-4E4D-86F3-CEF57B1BC6BA}" destId="{E8F0FF50-7C78-40EB-87D5-A7FB1B37813F}" srcOrd="0" destOrd="0" parTransId="{81A7FF15-684A-463F-946A-142B968487F7}" sibTransId="{4C0AE6DF-3FAB-4C32-8409-C75FDEF758BF}"/>
    <dgm:cxn modelId="{D86E3FC9-CDD1-4088-8C06-74B7B03E2FA9}" srcId="{92170315-9390-4555-A2A6-D74DD7F58FCE}" destId="{940D5CBD-8D99-44A0-B579-C32018F3224E}" srcOrd="0" destOrd="0" parTransId="{9D0DB4F5-C2B9-4438-86A9-953E08BC3913}" sibTransId="{606FC172-3FC5-4424-87CD-DA9BFB7FBBE9}"/>
    <dgm:cxn modelId="{92ABE346-DCFD-4319-9339-EED8BC58C33B}" srcId="{988BD2D2-575F-4E1E-B1BF-03BBA8FE6490}" destId="{5BA3E3C0-6A85-4CD8-A5DB-C94D43101838}" srcOrd="3" destOrd="0" parTransId="{3AE2715D-6439-42E1-A8E7-E9066C7691BF}" sibTransId="{F188D443-9230-49EE-82E9-92D01F425466}"/>
    <dgm:cxn modelId="{175C3C17-5141-454D-83FF-D0790EDF3440}" srcId="{FF34FEA3-CCD9-414D-BDEA-C34F5D59196A}" destId="{9A920AB6-BE57-4815-A8DC-9C9EE209A8C6}" srcOrd="0" destOrd="0" parTransId="{BBEEE16E-1829-45E2-9AFA-D52A7256095F}" sibTransId="{575D9D55-0B59-47F4-88F0-5CFB330267B5}"/>
    <dgm:cxn modelId="{B54ECF90-B1C1-4FBF-BB1E-5C4341F0E113}" srcId="{CEDFF513-96C5-4096-AAE1-98C41EBFCD73}" destId="{988BD2D2-575F-4E1E-B1BF-03BBA8FE6490}" srcOrd="6" destOrd="0" parTransId="{09862435-64DF-4685-AC8C-B45081B11300}" sibTransId="{C936210D-BACB-4CF0-9541-72572B7BA67E}"/>
    <dgm:cxn modelId="{68DE6EE2-6ECC-41D1-9095-5ED3EA68C6D2}" type="presOf" srcId="{3DC543C5-5CF5-484D-AB8A-863C28830D1F}" destId="{5A65CE45-8968-4F1C-8D39-6C2C8B0B7383}" srcOrd="0" destOrd="1" presId="urn:microsoft.com/office/officeart/2005/8/layout/vList5"/>
    <dgm:cxn modelId="{BB24256E-C49A-4751-9B16-833B97609175}" type="presOf" srcId="{BD1A064E-01E0-484B-BE60-BEB9763904F3}" destId="{84602D05-06E9-486B-A3B1-7707AD63B7FE}" srcOrd="0" destOrd="1" presId="urn:microsoft.com/office/officeart/2005/8/layout/vList5"/>
    <dgm:cxn modelId="{870D5DD5-3ACE-40AF-B6E0-DDDADC3E0501}" type="presParOf" srcId="{FC64EFA2-DC0F-45CA-A7A6-A560DC816747}" destId="{EE52C49E-3F8C-43AA-BD8D-8AA7A029AC16}" srcOrd="0" destOrd="0" presId="urn:microsoft.com/office/officeart/2005/8/layout/vList5"/>
    <dgm:cxn modelId="{C47E68D2-B0FC-47BE-AD92-6E1CE3326D96}" type="presParOf" srcId="{EE52C49E-3F8C-43AA-BD8D-8AA7A029AC16}" destId="{9378AFF7-A342-4C8D-932E-C6F9287C4FBE}" srcOrd="0" destOrd="0" presId="urn:microsoft.com/office/officeart/2005/8/layout/vList5"/>
    <dgm:cxn modelId="{95BAC926-A6EA-48A7-A811-B1C50C397B5F}" type="presParOf" srcId="{EE52C49E-3F8C-43AA-BD8D-8AA7A029AC16}" destId="{C8BD7439-CA2C-4A02-8277-1D621B9BFEDD}" srcOrd="1" destOrd="0" presId="urn:microsoft.com/office/officeart/2005/8/layout/vList5"/>
    <dgm:cxn modelId="{327B6D1E-5A61-4DB3-A0D0-9CF4156E655C}" type="presParOf" srcId="{FC64EFA2-DC0F-45CA-A7A6-A560DC816747}" destId="{F8631465-D416-48B1-B361-E71BA6876163}" srcOrd="1" destOrd="0" presId="urn:microsoft.com/office/officeart/2005/8/layout/vList5"/>
    <dgm:cxn modelId="{15BF1B06-0096-41A7-B305-43CB201B7A15}" type="presParOf" srcId="{FC64EFA2-DC0F-45CA-A7A6-A560DC816747}" destId="{B066E43D-FDB0-4DD8-B733-24AB2344FFF4}" srcOrd="2" destOrd="0" presId="urn:microsoft.com/office/officeart/2005/8/layout/vList5"/>
    <dgm:cxn modelId="{4C1C5644-B0D0-4419-B671-96956311BA92}" type="presParOf" srcId="{B066E43D-FDB0-4DD8-B733-24AB2344FFF4}" destId="{7F387049-FF9C-4A80-A7FB-8D2D917BB2FF}" srcOrd="0" destOrd="0" presId="urn:microsoft.com/office/officeart/2005/8/layout/vList5"/>
    <dgm:cxn modelId="{CD1EF0AA-8480-4201-A26F-A641EE748F40}" type="presParOf" srcId="{B066E43D-FDB0-4DD8-B733-24AB2344FFF4}" destId="{84602D05-06E9-486B-A3B1-7707AD63B7FE}" srcOrd="1" destOrd="0" presId="urn:microsoft.com/office/officeart/2005/8/layout/vList5"/>
    <dgm:cxn modelId="{9F795239-9E9C-41A8-BFC8-4BCAE8CEF3AD}" type="presParOf" srcId="{FC64EFA2-DC0F-45CA-A7A6-A560DC816747}" destId="{DBDBA250-798C-4648-8882-1B1DBC2CD1E5}" srcOrd="3" destOrd="0" presId="urn:microsoft.com/office/officeart/2005/8/layout/vList5"/>
    <dgm:cxn modelId="{A9E7A044-73B7-467A-A524-895A532DFDED}" type="presParOf" srcId="{FC64EFA2-DC0F-45CA-A7A6-A560DC816747}" destId="{9F7F6F0A-FE99-490E-99D6-F599D83EE9BC}" srcOrd="4" destOrd="0" presId="urn:microsoft.com/office/officeart/2005/8/layout/vList5"/>
    <dgm:cxn modelId="{AEB9224B-6298-49A3-8F1B-B70A75EEC4A8}" type="presParOf" srcId="{9F7F6F0A-FE99-490E-99D6-F599D83EE9BC}" destId="{128B2BB0-4493-49CC-9977-3ABDFD135136}" srcOrd="0" destOrd="0" presId="urn:microsoft.com/office/officeart/2005/8/layout/vList5"/>
    <dgm:cxn modelId="{6EB4A5CC-CEAB-4E10-A4D3-990134E8D0A1}" type="presParOf" srcId="{9F7F6F0A-FE99-490E-99D6-F599D83EE9BC}" destId="{0ADAADAC-AC00-454A-B7D2-853840137976}" srcOrd="1" destOrd="0" presId="urn:microsoft.com/office/officeart/2005/8/layout/vList5"/>
    <dgm:cxn modelId="{29EEA468-2772-4A91-84BA-6266C4A12FD7}" type="presParOf" srcId="{FC64EFA2-DC0F-45CA-A7A6-A560DC816747}" destId="{FC708013-2ABB-4D9B-82FA-0F8E3A01CF95}" srcOrd="5" destOrd="0" presId="urn:microsoft.com/office/officeart/2005/8/layout/vList5"/>
    <dgm:cxn modelId="{72B3EAD6-643A-4F27-A2B0-45B2E4F790F7}" type="presParOf" srcId="{FC64EFA2-DC0F-45CA-A7A6-A560DC816747}" destId="{8683898D-88F5-4321-BF33-241437336433}" srcOrd="6" destOrd="0" presId="urn:microsoft.com/office/officeart/2005/8/layout/vList5"/>
    <dgm:cxn modelId="{E429655D-E84D-479E-97AF-8BE6B0A1D494}" type="presParOf" srcId="{8683898D-88F5-4321-BF33-241437336433}" destId="{119D5DC4-3F13-41DD-A344-74FBA2DE97BF}" srcOrd="0" destOrd="0" presId="urn:microsoft.com/office/officeart/2005/8/layout/vList5"/>
    <dgm:cxn modelId="{717E26A2-7A5C-43A3-A542-EA845F118200}" type="presParOf" srcId="{8683898D-88F5-4321-BF33-241437336433}" destId="{4BD3507D-1F31-4C39-8D5F-B1C2CB7731B0}" srcOrd="1" destOrd="0" presId="urn:microsoft.com/office/officeart/2005/8/layout/vList5"/>
    <dgm:cxn modelId="{5598662E-6E77-4AE4-AD2A-651F7F40D782}" type="presParOf" srcId="{FC64EFA2-DC0F-45CA-A7A6-A560DC816747}" destId="{36774A00-693C-403D-9F60-A6A3FCBC74CC}" srcOrd="7" destOrd="0" presId="urn:microsoft.com/office/officeart/2005/8/layout/vList5"/>
    <dgm:cxn modelId="{5C842E8F-2CD4-49CB-85B0-FD4F8FA91559}" type="presParOf" srcId="{FC64EFA2-DC0F-45CA-A7A6-A560DC816747}" destId="{BD3AE425-6B78-430E-90FA-AD38EAA4659E}" srcOrd="8" destOrd="0" presId="urn:microsoft.com/office/officeart/2005/8/layout/vList5"/>
    <dgm:cxn modelId="{1FB32A10-BD34-4C24-B560-D95FC6370A84}" type="presParOf" srcId="{BD3AE425-6B78-430E-90FA-AD38EAA4659E}" destId="{C6F21EB2-F32E-4809-9BC6-D373D2DDC803}" srcOrd="0" destOrd="0" presId="urn:microsoft.com/office/officeart/2005/8/layout/vList5"/>
    <dgm:cxn modelId="{F7E3B88C-B4C2-433C-9C77-AC41664CC4FF}" type="presParOf" srcId="{BD3AE425-6B78-430E-90FA-AD38EAA4659E}" destId="{429BFA73-960F-4A6C-8AC3-54731F17B026}" srcOrd="1" destOrd="0" presId="urn:microsoft.com/office/officeart/2005/8/layout/vList5"/>
    <dgm:cxn modelId="{3808A38A-186E-450E-8C99-34878E8B4261}" type="presParOf" srcId="{FC64EFA2-DC0F-45CA-A7A6-A560DC816747}" destId="{B43C3273-651E-4443-82EC-8152FB4EAD40}" srcOrd="9" destOrd="0" presId="urn:microsoft.com/office/officeart/2005/8/layout/vList5"/>
    <dgm:cxn modelId="{D1504ECB-8FBA-49BD-8539-B0570605507B}" type="presParOf" srcId="{FC64EFA2-DC0F-45CA-A7A6-A560DC816747}" destId="{68A09BC4-E714-4852-AD61-CD19742CD166}" srcOrd="10" destOrd="0" presId="urn:microsoft.com/office/officeart/2005/8/layout/vList5"/>
    <dgm:cxn modelId="{4BDD23CA-9367-40F2-A837-0CD8DE895800}" type="presParOf" srcId="{68A09BC4-E714-4852-AD61-CD19742CD166}" destId="{8BFCEAC4-786D-4515-B0B8-363D59043E66}" srcOrd="0" destOrd="0" presId="urn:microsoft.com/office/officeart/2005/8/layout/vList5"/>
    <dgm:cxn modelId="{00771A0A-ECA8-4323-A982-1E03F04A8E9A}" type="presParOf" srcId="{68A09BC4-E714-4852-AD61-CD19742CD166}" destId="{5A65CE45-8968-4F1C-8D39-6C2C8B0B7383}" srcOrd="1" destOrd="0" presId="urn:microsoft.com/office/officeart/2005/8/layout/vList5"/>
    <dgm:cxn modelId="{61CE10BF-A5D4-4965-BBF4-46BD41E51406}" type="presParOf" srcId="{FC64EFA2-DC0F-45CA-A7A6-A560DC816747}" destId="{D977B5FE-76F6-442A-8566-4300B8B60E81}" srcOrd="11" destOrd="0" presId="urn:microsoft.com/office/officeart/2005/8/layout/vList5"/>
    <dgm:cxn modelId="{306C5227-1D64-4488-ADCA-0FE8294D8571}" type="presParOf" srcId="{FC64EFA2-DC0F-45CA-A7A6-A560DC816747}" destId="{90E02466-5FB1-45D7-AE5D-8795F62BFF29}" srcOrd="12" destOrd="0" presId="urn:microsoft.com/office/officeart/2005/8/layout/vList5"/>
    <dgm:cxn modelId="{C39E993C-B670-4356-BCA1-B110B315871F}" type="presParOf" srcId="{90E02466-5FB1-45D7-AE5D-8795F62BFF29}" destId="{775F669E-4DED-4EAD-ACBB-F381FF1FD422}" srcOrd="0" destOrd="0" presId="urn:microsoft.com/office/officeart/2005/8/layout/vList5"/>
    <dgm:cxn modelId="{A84B1B41-73A6-44CF-A4B0-082D8D95E3F4}" type="presParOf" srcId="{90E02466-5FB1-45D7-AE5D-8795F62BFF29}" destId="{4D9E1E09-6740-4E97-8C85-6B7D8A9DE1DA}" srcOrd="1" destOrd="0" presId="urn:microsoft.com/office/officeart/2005/8/layout/vList5"/>
    <dgm:cxn modelId="{B12EB7AA-0FED-4CA8-A047-FE7EDC262055}" type="presParOf" srcId="{FC64EFA2-DC0F-45CA-A7A6-A560DC816747}" destId="{AA08FD34-740C-4AAE-9B01-405887830E1F}" srcOrd="13" destOrd="0" presId="urn:microsoft.com/office/officeart/2005/8/layout/vList5"/>
    <dgm:cxn modelId="{2F680BF0-B98D-4F5D-9C5F-5D536900B323}" type="presParOf" srcId="{FC64EFA2-DC0F-45CA-A7A6-A560DC816747}" destId="{4B5CF620-D074-484E-8546-9D32EC48130C}" srcOrd="14" destOrd="0" presId="urn:microsoft.com/office/officeart/2005/8/layout/vList5"/>
    <dgm:cxn modelId="{C316FB9E-32DC-4104-B4B5-4069DC5F59B5}" type="presParOf" srcId="{4B5CF620-D074-484E-8546-9D32EC48130C}" destId="{BBEFB7F1-21CE-4FE5-BEB1-C52517E16921}" srcOrd="0" destOrd="0" presId="urn:microsoft.com/office/officeart/2005/8/layout/vList5"/>
    <dgm:cxn modelId="{51A02FBF-0ED5-4506-BF60-0FAEF8C47812}" type="presParOf" srcId="{4B5CF620-D074-484E-8546-9D32EC48130C}" destId="{67797D04-7D92-4F6A-8C2F-5453BCBD3A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691CF9-FB5C-4D6E-B0CB-6E541468034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6D8F36E-63CA-4E90-8CEB-70DF0EA24E00}">
      <dgm:prSet phldrT="[Text]" custT="1"/>
      <dgm:spPr/>
      <dgm:t>
        <a:bodyPr/>
        <a:lstStyle/>
        <a:p>
          <a:r>
            <a:rPr lang="en-US" sz="1200" b="1" dirty="0" smtClean="0"/>
            <a:t>Application for substantive change to offer DE  - ACCJC</a:t>
          </a:r>
          <a:endParaRPr lang="en-US" sz="1200" b="1" dirty="0"/>
        </a:p>
      </dgm:t>
    </dgm:pt>
    <dgm:pt modelId="{DF85E4E9-31E4-43D7-A9A9-683A497F280E}" type="parTrans" cxnId="{7497C19B-25F5-4313-BD70-3C93AA0FF8BA}">
      <dgm:prSet/>
      <dgm:spPr/>
      <dgm:t>
        <a:bodyPr/>
        <a:lstStyle/>
        <a:p>
          <a:endParaRPr lang="en-US" sz="1200"/>
        </a:p>
      </dgm:t>
    </dgm:pt>
    <dgm:pt modelId="{A7684C89-BE77-4949-9999-6D163A7D49A5}" type="sibTrans" cxnId="{7497C19B-25F5-4313-BD70-3C93AA0FF8BA}">
      <dgm:prSet/>
      <dgm:spPr/>
      <dgm:t>
        <a:bodyPr/>
        <a:lstStyle/>
        <a:p>
          <a:endParaRPr lang="en-US" sz="1200"/>
        </a:p>
      </dgm:t>
    </dgm:pt>
    <dgm:pt modelId="{7D1EDC7E-6B32-42EA-8C7C-F86610662C11}">
      <dgm:prSet phldrT="[Text]" custT="1"/>
      <dgm:spPr/>
      <dgm:t>
        <a:bodyPr/>
        <a:lstStyle/>
        <a:p>
          <a:r>
            <a:rPr lang="en-US" sz="1200" b="0" dirty="0" smtClean="0"/>
            <a:t>Develop application</a:t>
          </a:r>
          <a:endParaRPr lang="en-US" sz="1200" dirty="0"/>
        </a:p>
      </dgm:t>
    </dgm:pt>
    <dgm:pt modelId="{E7BCDAB5-C24F-4ED5-B98B-6FB7A0FB3A01}" type="parTrans" cxnId="{77AF1D35-84FC-4C03-AED3-239FE25B271F}">
      <dgm:prSet/>
      <dgm:spPr/>
      <dgm:t>
        <a:bodyPr/>
        <a:lstStyle/>
        <a:p>
          <a:endParaRPr lang="en-US" sz="1200"/>
        </a:p>
      </dgm:t>
    </dgm:pt>
    <dgm:pt modelId="{A52811F4-C78B-4A05-854F-B7565B893559}" type="sibTrans" cxnId="{77AF1D35-84FC-4C03-AED3-239FE25B271F}">
      <dgm:prSet/>
      <dgm:spPr/>
      <dgm:t>
        <a:bodyPr/>
        <a:lstStyle/>
        <a:p>
          <a:endParaRPr lang="en-US" sz="1200"/>
        </a:p>
      </dgm:t>
    </dgm:pt>
    <dgm:pt modelId="{BD65E8F3-CE6F-4D9F-9538-1BCE3253AB77}">
      <dgm:prSet phldrT="[Text]" custT="1"/>
      <dgm:spPr/>
      <dgm:t>
        <a:bodyPr/>
        <a:lstStyle/>
        <a:p>
          <a:r>
            <a:rPr lang="en-US" sz="1200" b="1" dirty="0" smtClean="0"/>
            <a:t>Start implementing recommendations that will strengthen student support  systems </a:t>
          </a:r>
          <a:endParaRPr lang="en-US" sz="1200" b="1" dirty="0"/>
        </a:p>
      </dgm:t>
    </dgm:pt>
    <dgm:pt modelId="{0EDBE03A-6485-466B-994A-AFF2303B69C3}" type="parTrans" cxnId="{6EFE3BC4-6753-41EE-A7BC-34E3CABF99A3}">
      <dgm:prSet/>
      <dgm:spPr/>
      <dgm:t>
        <a:bodyPr/>
        <a:lstStyle/>
        <a:p>
          <a:endParaRPr lang="en-US" sz="1200"/>
        </a:p>
      </dgm:t>
    </dgm:pt>
    <dgm:pt modelId="{0AED84DC-73F5-4A51-94D7-4FA7E72C749E}" type="sibTrans" cxnId="{6EFE3BC4-6753-41EE-A7BC-34E3CABF99A3}">
      <dgm:prSet/>
      <dgm:spPr/>
      <dgm:t>
        <a:bodyPr/>
        <a:lstStyle/>
        <a:p>
          <a:endParaRPr lang="en-US" sz="1200"/>
        </a:p>
      </dgm:t>
    </dgm:pt>
    <dgm:pt modelId="{C054C76C-D40C-45C7-9A26-0C979519AA2D}">
      <dgm:prSet phldrT="[Text]" custT="1"/>
      <dgm:spPr/>
      <dgm:t>
        <a:bodyPr/>
        <a:lstStyle/>
        <a:p>
          <a:r>
            <a:rPr lang="en-US" sz="1200" b="1" dirty="0" smtClean="0"/>
            <a:t>Reduce manual processes </a:t>
          </a:r>
          <a:endParaRPr lang="en-US" sz="1200" b="1" dirty="0"/>
        </a:p>
      </dgm:t>
    </dgm:pt>
    <dgm:pt modelId="{57386414-C193-4F80-808E-D783904E93C8}" type="parTrans" cxnId="{7579D7D7-2453-43E6-9669-A9A07B9DCAD5}">
      <dgm:prSet/>
      <dgm:spPr/>
      <dgm:t>
        <a:bodyPr/>
        <a:lstStyle/>
        <a:p>
          <a:endParaRPr lang="en-US" sz="1200"/>
        </a:p>
      </dgm:t>
    </dgm:pt>
    <dgm:pt modelId="{47EC8AAD-95EC-4FB0-907E-6ACD6CF5A052}" type="sibTrans" cxnId="{7579D7D7-2453-43E6-9669-A9A07B9DCAD5}">
      <dgm:prSet/>
      <dgm:spPr/>
      <dgm:t>
        <a:bodyPr/>
        <a:lstStyle/>
        <a:p>
          <a:endParaRPr lang="en-US" sz="1200"/>
        </a:p>
      </dgm:t>
    </dgm:pt>
    <dgm:pt modelId="{2C264606-74FF-49FD-8223-DE2BBAAA29B7}">
      <dgm:prSet phldrT="[Text]" custT="1"/>
      <dgm:spPr/>
      <dgm:t>
        <a:bodyPr/>
        <a:lstStyle/>
        <a:p>
          <a:r>
            <a:rPr lang="en-US" sz="1200" b="0" dirty="0" smtClean="0"/>
            <a:t>Obtain approval for DE delivery</a:t>
          </a:r>
          <a:endParaRPr lang="en-US" sz="1200" b="0" dirty="0"/>
        </a:p>
      </dgm:t>
    </dgm:pt>
    <dgm:pt modelId="{AA83D2B2-26B1-4C1F-B263-8B71D9CCBBD8}" type="parTrans" cxnId="{43FEA7D0-DB24-4474-92F6-3CFF64D6FD73}">
      <dgm:prSet/>
      <dgm:spPr/>
      <dgm:t>
        <a:bodyPr/>
        <a:lstStyle/>
        <a:p>
          <a:endParaRPr lang="en-US" sz="1200"/>
        </a:p>
      </dgm:t>
    </dgm:pt>
    <dgm:pt modelId="{0B8F9BE4-CDBF-4610-9A4F-F39A29AFC766}" type="sibTrans" cxnId="{43FEA7D0-DB24-4474-92F6-3CFF64D6FD73}">
      <dgm:prSet/>
      <dgm:spPr/>
      <dgm:t>
        <a:bodyPr/>
        <a:lstStyle/>
        <a:p>
          <a:endParaRPr lang="en-US" sz="1200"/>
        </a:p>
      </dgm:t>
    </dgm:pt>
    <dgm:pt modelId="{3DCFA2CD-85C4-404E-A380-DF6E225766A4}">
      <dgm:prSet phldrT="[Text]" custT="1"/>
      <dgm:spPr/>
      <dgm:t>
        <a:bodyPr/>
        <a:lstStyle/>
        <a:p>
          <a:r>
            <a:rPr lang="en-US" sz="1200" b="1" dirty="0"/>
            <a:t>Assessment of current DE market strategy and development of revised market strategy following </a:t>
          </a:r>
          <a:r>
            <a:rPr lang="en-US" sz="1200" b="1" dirty="0" smtClean="0"/>
            <a:t>review of </a:t>
          </a:r>
          <a:r>
            <a:rPr lang="en-US" sz="1200" b="1" dirty="0"/>
            <a:t>KPIs and market analysis.</a:t>
          </a:r>
        </a:p>
      </dgm:t>
    </dgm:pt>
    <dgm:pt modelId="{FB8CB0D6-8A6F-4FE3-BF41-E46A2CBD38A5}" type="parTrans" cxnId="{FA584779-CF3D-4F1B-841A-8457DAC44145}">
      <dgm:prSet/>
      <dgm:spPr/>
      <dgm:t>
        <a:bodyPr/>
        <a:lstStyle/>
        <a:p>
          <a:endParaRPr lang="en-US" sz="1200"/>
        </a:p>
      </dgm:t>
    </dgm:pt>
    <dgm:pt modelId="{68B4E2A0-FC9A-4839-8808-45D779EBA6B8}" type="sibTrans" cxnId="{FA584779-CF3D-4F1B-841A-8457DAC44145}">
      <dgm:prSet/>
      <dgm:spPr/>
      <dgm:t>
        <a:bodyPr/>
        <a:lstStyle/>
        <a:p>
          <a:endParaRPr lang="en-US" sz="1200"/>
        </a:p>
      </dgm:t>
    </dgm:pt>
    <dgm:pt modelId="{60753457-56D0-4D46-A4A7-D44DA28C39A8}">
      <dgm:prSet phldrT="[Text]" custT="1"/>
      <dgm:spPr/>
      <dgm:t>
        <a:bodyPr/>
        <a:lstStyle/>
        <a:p>
          <a:r>
            <a:rPr lang="en-US" sz="1200" b="1" dirty="0"/>
            <a:t>Assessment of DE implementation process</a:t>
          </a:r>
        </a:p>
      </dgm:t>
    </dgm:pt>
    <dgm:pt modelId="{42B9D127-22C6-4AF4-920F-605547912A16}" type="parTrans" cxnId="{D2B179D7-9449-4746-BBDA-164305B7ABAD}">
      <dgm:prSet/>
      <dgm:spPr/>
      <dgm:t>
        <a:bodyPr/>
        <a:lstStyle/>
        <a:p>
          <a:endParaRPr lang="en-US" sz="1200"/>
        </a:p>
      </dgm:t>
    </dgm:pt>
    <dgm:pt modelId="{D2EC06A2-BBC4-41BE-84EE-E124F24BF454}" type="sibTrans" cxnId="{D2B179D7-9449-4746-BBDA-164305B7ABAD}">
      <dgm:prSet/>
      <dgm:spPr/>
      <dgm:t>
        <a:bodyPr/>
        <a:lstStyle/>
        <a:p>
          <a:endParaRPr lang="en-US" sz="1200"/>
        </a:p>
      </dgm:t>
    </dgm:pt>
    <dgm:pt modelId="{B30A0477-1C3A-45CD-954A-08BA1BDAC6E6}">
      <dgm:prSet phldrT="[Text]" custT="1"/>
      <dgm:spPr/>
      <dgm:t>
        <a:bodyPr/>
        <a:lstStyle/>
        <a:p>
          <a:r>
            <a:rPr lang="en-US" sz="1200" b="1" dirty="0" smtClean="0"/>
            <a:t>DE course development for full program completion</a:t>
          </a:r>
          <a:endParaRPr lang="en-US" sz="1200" b="1" dirty="0"/>
        </a:p>
      </dgm:t>
    </dgm:pt>
    <dgm:pt modelId="{9619501E-0072-4168-BDAF-382A04C53FCE}" type="parTrans" cxnId="{97C787D2-20C3-4825-AA12-4C97EAD7DE0D}">
      <dgm:prSet/>
      <dgm:spPr/>
      <dgm:t>
        <a:bodyPr/>
        <a:lstStyle/>
        <a:p>
          <a:endParaRPr lang="en-US" sz="1200"/>
        </a:p>
      </dgm:t>
    </dgm:pt>
    <dgm:pt modelId="{EF41D19E-079B-4331-9596-ED717CF498CA}" type="sibTrans" cxnId="{97C787D2-20C3-4825-AA12-4C97EAD7DE0D}">
      <dgm:prSet/>
      <dgm:spPr/>
      <dgm:t>
        <a:bodyPr/>
        <a:lstStyle/>
        <a:p>
          <a:endParaRPr lang="en-US" sz="1200"/>
        </a:p>
      </dgm:t>
    </dgm:pt>
    <dgm:pt modelId="{FB31C9E8-EE2A-4FF8-BE09-5F41FB850A68}">
      <dgm:prSet phldrT="[Text]" custT="1"/>
      <dgm:spPr/>
      <dgm:t>
        <a:bodyPr/>
        <a:lstStyle/>
        <a:p>
          <a:r>
            <a:rPr lang="en-US" sz="1200" dirty="0" smtClean="0"/>
            <a:t>Development of work-around/automation for student registration and support systems.</a:t>
          </a:r>
          <a:endParaRPr lang="en-US" sz="1200" dirty="0"/>
        </a:p>
      </dgm:t>
    </dgm:pt>
    <dgm:pt modelId="{57F6B560-963D-4ABE-BAF7-2AA40F400668}" type="parTrans" cxnId="{73686BE5-40BE-4850-978B-E3DF3FB4507F}">
      <dgm:prSet/>
      <dgm:spPr/>
      <dgm:t>
        <a:bodyPr/>
        <a:lstStyle/>
        <a:p>
          <a:endParaRPr lang="en-US" sz="1200"/>
        </a:p>
      </dgm:t>
    </dgm:pt>
    <dgm:pt modelId="{A7E1A62E-5972-4F44-B0AD-A77B9F461F1F}" type="sibTrans" cxnId="{73686BE5-40BE-4850-978B-E3DF3FB4507F}">
      <dgm:prSet/>
      <dgm:spPr/>
      <dgm:t>
        <a:bodyPr/>
        <a:lstStyle/>
        <a:p>
          <a:endParaRPr lang="en-US" sz="1200"/>
        </a:p>
      </dgm:t>
    </dgm:pt>
    <dgm:pt modelId="{3A063E49-3674-4788-A6B2-A87BCEDDD504}">
      <dgm:prSet phldrT="[Text]" custT="1"/>
      <dgm:spPr/>
      <dgm:t>
        <a:bodyPr/>
        <a:lstStyle/>
        <a:p>
          <a:r>
            <a:rPr lang="en-US" sz="1200" dirty="0" smtClean="0"/>
            <a:t>Program Selection</a:t>
          </a:r>
          <a:endParaRPr lang="en-US" sz="1200" dirty="0"/>
        </a:p>
      </dgm:t>
    </dgm:pt>
    <dgm:pt modelId="{764E03DC-81A2-4B87-A2C8-0A560E0F0B36}" type="parTrans" cxnId="{B8D9CE84-BCB1-4397-9A84-6E3B99199018}">
      <dgm:prSet/>
      <dgm:spPr/>
      <dgm:t>
        <a:bodyPr/>
        <a:lstStyle/>
        <a:p>
          <a:endParaRPr lang="en-US" sz="1200"/>
        </a:p>
      </dgm:t>
    </dgm:pt>
    <dgm:pt modelId="{5AEC9EE8-0C2A-4ECD-B678-1784579D6AE4}" type="sibTrans" cxnId="{B8D9CE84-BCB1-4397-9A84-6E3B99199018}">
      <dgm:prSet/>
      <dgm:spPr/>
      <dgm:t>
        <a:bodyPr/>
        <a:lstStyle/>
        <a:p>
          <a:endParaRPr lang="en-US" sz="1200"/>
        </a:p>
      </dgm:t>
    </dgm:pt>
    <dgm:pt modelId="{9514AA9F-22E0-418D-8794-67B56381EF1E}">
      <dgm:prSet phldrT="[Text]" custT="1"/>
      <dgm:spPr/>
      <dgm:t>
        <a:bodyPr/>
        <a:lstStyle/>
        <a:p>
          <a:r>
            <a:rPr lang="en-US" sz="1200" dirty="0" smtClean="0"/>
            <a:t>Course Development</a:t>
          </a:r>
          <a:endParaRPr lang="en-US" sz="1200" dirty="0"/>
        </a:p>
      </dgm:t>
    </dgm:pt>
    <dgm:pt modelId="{A83C90D5-94FD-4E1B-BD10-936E33B2F73D}" type="parTrans" cxnId="{6FF221AE-E9BA-4393-8DB4-F716281590BC}">
      <dgm:prSet/>
      <dgm:spPr/>
      <dgm:t>
        <a:bodyPr/>
        <a:lstStyle/>
        <a:p>
          <a:endParaRPr lang="en-US" sz="1200"/>
        </a:p>
      </dgm:t>
    </dgm:pt>
    <dgm:pt modelId="{9EEC9513-3AF6-4FE7-B799-34CC999C04CB}" type="sibTrans" cxnId="{6FF221AE-E9BA-4393-8DB4-F716281590BC}">
      <dgm:prSet/>
      <dgm:spPr/>
      <dgm:t>
        <a:bodyPr/>
        <a:lstStyle/>
        <a:p>
          <a:endParaRPr lang="en-US" sz="1200"/>
        </a:p>
      </dgm:t>
    </dgm:pt>
    <dgm:pt modelId="{2AAC6243-FAB0-45F0-92FE-103ACB798271}">
      <dgm:prSet phldrT="[Text]" custT="1"/>
      <dgm:spPr/>
      <dgm:t>
        <a:bodyPr/>
        <a:lstStyle/>
        <a:p>
          <a:r>
            <a:rPr lang="en-US" sz="1200" dirty="0" smtClean="0"/>
            <a:t>Review success of DE pilot courses based on benchmarks  set in Year 1</a:t>
          </a:r>
          <a:endParaRPr lang="en-US" sz="1200" dirty="0"/>
        </a:p>
      </dgm:t>
    </dgm:pt>
    <dgm:pt modelId="{4B0DF61F-9233-440C-BB08-C0832FE3D659}" type="parTrans" cxnId="{25E0C6B9-C09F-4DFA-9309-36A69237C034}">
      <dgm:prSet/>
      <dgm:spPr/>
      <dgm:t>
        <a:bodyPr/>
        <a:lstStyle/>
        <a:p>
          <a:endParaRPr lang="en-US" sz="1200"/>
        </a:p>
      </dgm:t>
    </dgm:pt>
    <dgm:pt modelId="{B747867E-D285-41DF-99CA-F63A90735AE6}" type="sibTrans" cxnId="{25E0C6B9-C09F-4DFA-9309-36A69237C034}">
      <dgm:prSet/>
      <dgm:spPr/>
      <dgm:t>
        <a:bodyPr/>
        <a:lstStyle/>
        <a:p>
          <a:endParaRPr lang="en-US" sz="1200"/>
        </a:p>
      </dgm:t>
    </dgm:pt>
    <dgm:pt modelId="{0B43B75F-32F3-4FF1-84F4-85DCDF933AE1}">
      <dgm:prSet phldrT="[Text]" custT="1"/>
      <dgm:spPr/>
      <dgm:t>
        <a:bodyPr/>
        <a:lstStyle/>
        <a:p>
          <a:r>
            <a:rPr lang="en-US" sz="1200" dirty="0" smtClean="0"/>
            <a:t>Review implementation of DE pilot </a:t>
          </a:r>
          <a:endParaRPr lang="en-US" sz="1200" dirty="0"/>
        </a:p>
      </dgm:t>
    </dgm:pt>
    <dgm:pt modelId="{3A682761-116A-4079-8143-12F0A8AC8678}" type="parTrans" cxnId="{6C9FBF7D-96EF-4426-9201-6EA4E81DB196}">
      <dgm:prSet/>
      <dgm:spPr/>
      <dgm:t>
        <a:bodyPr/>
        <a:lstStyle/>
        <a:p>
          <a:endParaRPr lang="en-US" sz="1200"/>
        </a:p>
      </dgm:t>
    </dgm:pt>
    <dgm:pt modelId="{95B03A74-C27B-4EA6-871A-8A20D5730F47}" type="sibTrans" cxnId="{6C9FBF7D-96EF-4426-9201-6EA4E81DB196}">
      <dgm:prSet/>
      <dgm:spPr/>
      <dgm:t>
        <a:bodyPr/>
        <a:lstStyle/>
        <a:p>
          <a:endParaRPr lang="en-US" sz="1200"/>
        </a:p>
      </dgm:t>
    </dgm:pt>
    <dgm:pt modelId="{28E1F3CA-E442-40C4-A091-19FCCE008E0A}">
      <dgm:prSet phldrT="[Text]" custT="1"/>
      <dgm:spPr/>
      <dgm:t>
        <a:bodyPr/>
        <a:lstStyle/>
        <a:p>
          <a:r>
            <a:rPr lang="en-US" sz="1200" dirty="0" smtClean="0"/>
            <a:t>Review current state of DE (Academic, Technology and Administration)</a:t>
          </a:r>
          <a:endParaRPr lang="en-US" sz="1200" dirty="0"/>
        </a:p>
      </dgm:t>
    </dgm:pt>
    <dgm:pt modelId="{8D5588CC-079E-4943-BE3E-BFAEFDA3B2F1}" type="parTrans" cxnId="{1043E8FF-5535-481D-B1D1-56841AAF66F3}">
      <dgm:prSet/>
      <dgm:spPr/>
      <dgm:t>
        <a:bodyPr/>
        <a:lstStyle/>
        <a:p>
          <a:endParaRPr lang="en-US" sz="1200"/>
        </a:p>
      </dgm:t>
    </dgm:pt>
    <dgm:pt modelId="{33C1E253-E5F3-41AB-9702-0CAAC3B853BC}" type="sibTrans" cxnId="{1043E8FF-5535-481D-B1D1-56841AAF66F3}">
      <dgm:prSet/>
      <dgm:spPr/>
      <dgm:t>
        <a:bodyPr/>
        <a:lstStyle/>
        <a:p>
          <a:endParaRPr lang="en-US" sz="1200"/>
        </a:p>
      </dgm:t>
    </dgm:pt>
    <dgm:pt modelId="{E25C6685-9E1B-46EB-960F-B826D64E0AB7}">
      <dgm:prSet phldrT="[Text]" custT="1"/>
      <dgm:spPr/>
      <dgm:t>
        <a:bodyPr/>
        <a:lstStyle/>
        <a:p>
          <a:r>
            <a:rPr lang="en-US" sz="1200" dirty="0" smtClean="0"/>
            <a:t>Assemble team to complete substantive change application</a:t>
          </a:r>
          <a:endParaRPr lang="en-US" sz="1200" dirty="0"/>
        </a:p>
      </dgm:t>
    </dgm:pt>
    <dgm:pt modelId="{CF8D91C2-FF6C-45BF-B0FC-D2188C24CE7A}" type="parTrans" cxnId="{9F21BFD5-9B23-4F37-86A2-FD8D14BF6461}">
      <dgm:prSet/>
      <dgm:spPr/>
      <dgm:t>
        <a:bodyPr/>
        <a:lstStyle/>
        <a:p>
          <a:endParaRPr lang="en-US"/>
        </a:p>
      </dgm:t>
    </dgm:pt>
    <dgm:pt modelId="{EBCFB8A0-3E8F-4540-83AD-46946B3A60B3}" type="sibTrans" cxnId="{9F21BFD5-9B23-4F37-86A2-FD8D14BF6461}">
      <dgm:prSet/>
      <dgm:spPr/>
      <dgm:t>
        <a:bodyPr/>
        <a:lstStyle/>
        <a:p>
          <a:endParaRPr lang="en-US"/>
        </a:p>
      </dgm:t>
    </dgm:pt>
    <dgm:pt modelId="{716F193C-AB1D-4EB0-B8DD-1E25C07B668E}">
      <dgm:prSet custT="1"/>
      <dgm:spPr/>
      <dgm:t>
        <a:bodyPr/>
        <a:lstStyle/>
        <a:p>
          <a:r>
            <a:rPr lang="en-US" sz="1200" dirty="0" smtClean="0"/>
            <a:t>E-commerce, Helpdesk (email 24/7) and phone (during regular office hours), Advising, Tutoring, Tech Support, Library, Placement Testing, Online Orientation, </a:t>
          </a:r>
          <a:r>
            <a:rPr lang="en-US" sz="1200" dirty="0" err="1" smtClean="0"/>
            <a:t>etc</a:t>
          </a:r>
          <a:endParaRPr lang="en-US" sz="1200" dirty="0"/>
        </a:p>
      </dgm:t>
    </dgm:pt>
    <dgm:pt modelId="{B9C8A496-9F18-4E40-962B-77802391A713}" type="parTrans" cxnId="{9AB6A5CC-FC2D-4192-8D8F-17D4639FD69D}">
      <dgm:prSet/>
      <dgm:spPr/>
      <dgm:t>
        <a:bodyPr/>
        <a:lstStyle/>
        <a:p>
          <a:endParaRPr lang="en-US"/>
        </a:p>
      </dgm:t>
    </dgm:pt>
    <dgm:pt modelId="{7DCFDDD3-A30D-4679-9267-9E0F6B61BA5D}" type="sibTrans" cxnId="{9AB6A5CC-FC2D-4192-8D8F-17D4639FD69D}">
      <dgm:prSet/>
      <dgm:spPr/>
      <dgm:t>
        <a:bodyPr/>
        <a:lstStyle/>
        <a:p>
          <a:endParaRPr lang="en-US"/>
        </a:p>
      </dgm:t>
    </dgm:pt>
    <dgm:pt modelId="{466DB6A8-F7F2-4ABF-99C2-7F8F39669175}" type="pres">
      <dgm:prSet presAssocID="{9C691CF9-FB5C-4D6E-B0CB-6E5414680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0CDF68-29B1-46B7-802F-CC140318C576}" type="pres">
      <dgm:prSet presAssocID="{16D8F36E-63CA-4E90-8CEB-70DF0EA24E00}" presName="linNode" presStyleCnt="0"/>
      <dgm:spPr/>
    </dgm:pt>
    <dgm:pt modelId="{8769BB0A-7078-4F9A-AD43-A615A13E6B4C}" type="pres">
      <dgm:prSet presAssocID="{16D8F36E-63CA-4E90-8CEB-70DF0EA24E00}" presName="parentText" presStyleLbl="node1" presStyleIdx="0" presStyleCnt="6" custScaleY="6719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A9169-AEC9-4FEA-B669-0E280E873F39}" type="pres">
      <dgm:prSet presAssocID="{16D8F36E-63CA-4E90-8CEB-70DF0EA24E00}" presName="descendantText" presStyleLbl="alignAccFollowNode1" presStyleIdx="0" presStyleCnt="6" custScaleY="66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4DD0A-3BE5-41C8-971C-C6717CB4DA20}" type="pres">
      <dgm:prSet presAssocID="{A7684C89-BE77-4949-9999-6D163A7D49A5}" presName="sp" presStyleCnt="0"/>
      <dgm:spPr/>
    </dgm:pt>
    <dgm:pt modelId="{14473FA5-A05F-4638-B0A9-CB366DCFA3AE}" type="pres">
      <dgm:prSet presAssocID="{BD65E8F3-CE6F-4D9F-9538-1BCE3253AB77}" presName="linNode" presStyleCnt="0"/>
      <dgm:spPr/>
    </dgm:pt>
    <dgm:pt modelId="{06126430-2D3E-4A98-AE0E-E1589DBF8F7C}" type="pres">
      <dgm:prSet presAssocID="{BD65E8F3-CE6F-4D9F-9538-1BCE3253AB77}" presName="parentText" presStyleLbl="node1" presStyleIdx="1" presStyleCnt="6" custScaleY="92751" custLinFactNeighborY="246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4FDD8-5A11-413B-BAEE-B1C46290B0DE}" type="pres">
      <dgm:prSet presAssocID="{BD65E8F3-CE6F-4D9F-9538-1BCE3253AB77}" presName="descendantText" presStyleLbl="alignAccFollowNode1" presStyleIdx="1" presStyleCnt="6" custScaleY="91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0DD582-8AD3-4F91-AE26-40EA846EBFA2}" type="pres">
      <dgm:prSet presAssocID="{0AED84DC-73F5-4A51-94D7-4FA7E72C749E}" presName="sp" presStyleCnt="0"/>
      <dgm:spPr/>
    </dgm:pt>
    <dgm:pt modelId="{6836AFF1-D199-4A92-B7F6-F15DF2D89920}" type="pres">
      <dgm:prSet presAssocID="{C054C76C-D40C-45C7-9A26-0C979519AA2D}" presName="linNode" presStyleCnt="0"/>
      <dgm:spPr/>
    </dgm:pt>
    <dgm:pt modelId="{7287EAD5-0A2A-4B97-8110-BAEF50B5DB1F}" type="pres">
      <dgm:prSet presAssocID="{C054C76C-D40C-45C7-9A26-0C979519AA2D}" presName="parentText" presStyleLbl="node1" presStyleIdx="2" presStyleCnt="6" custScaleY="47101" custLinFactNeighborX="0" custLinFactNeighborY="44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2AEA61-C9B3-4265-934B-7D428F2BAA50}" type="pres">
      <dgm:prSet presAssocID="{C054C76C-D40C-45C7-9A26-0C979519AA2D}" presName="descendantText" presStyleLbl="alignAccFollowNode1" presStyleIdx="2" presStyleCnt="6" custScaleY="47798" custLinFactNeighborX="0" custLinFactNeighborY="44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9A46EA-B6F6-4A09-999E-1D884410CF77}" type="pres">
      <dgm:prSet presAssocID="{47EC8AAD-95EC-4FB0-907E-6ACD6CF5A052}" presName="sp" presStyleCnt="0"/>
      <dgm:spPr/>
    </dgm:pt>
    <dgm:pt modelId="{2ADDDB31-C297-4FCE-B26E-94B3037D13DC}" type="pres">
      <dgm:prSet presAssocID="{B30A0477-1C3A-45CD-954A-08BA1BDAC6E6}" presName="linNode" presStyleCnt="0"/>
      <dgm:spPr/>
    </dgm:pt>
    <dgm:pt modelId="{896B737F-D38D-4BF7-9BF8-255B11A17878}" type="pres">
      <dgm:prSet presAssocID="{B30A0477-1C3A-45CD-954A-08BA1BDAC6E6}" presName="parentText" presStyleLbl="node1" presStyleIdx="3" presStyleCnt="6" custScaleY="589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BA3CD-D230-46C7-97FE-A99C140687D8}" type="pres">
      <dgm:prSet presAssocID="{B30A0477-1C3A-45CD-954A-08BA1BDAC6E6}" presName="descendantText" presStyleLbl="alignAccFollowNode1" presStyleIdx="3" presStyleCnt="6" custScaleY="70703" custLinFactNeighborY="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27F60-75B2-4B0E-B77C-15AF92495028}" type="pres">
      <dgm:prSet presAssocID="{EF41D19E-079B-4331-9596-ED717CF498CA}" presName="sp" presStyleCnt="0"/>
      <dgm:spPr/>
    </dgm:pt>
    <dgm:pt modelId="{C209D2A8-DF18-425A-A07A-A78D50DA3F58}" type="pres">
      <dgm:prSet presAssocID="{3DCFA2CD-85C4-404E-A380-DF6E225766A4}" presName="linNode" presStyleCnt="0"/>
      <dgm:spPr/>
    </dgm:pt>
    <dgm:pt modelId="{83EC0DF4-2B00-4BA4-A6C4-C37E48C83DCE}" type="pres">
      <dgm:prSet presAssocID="{3DCFA2CD-85C4-404E-A380-DF6E225766A4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39214-840A-4B32-8565-5A9129A20D2E}" type="pres">
      <dgm:prSet presAssocID="{3DCFA2CD-85C4-404E-A380-DF6E225766A4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AD7CC-DD0C-4E43-AE34-ED43353D8616}" type="pres">
      <dgm:prSet presAssocID="{68B4E2A0-FC9A-4839-8808-45D779EBA6B8}" presName="sp" presStyleCnt="0"/>
      <dgm:spPr/>
    </dgm:pt>
    <dgm:pt modelId="{54B179A8-4712-4DD4-A0E2-01723308B3D4}" type="pres">
      <dgm:prSet presAssocID="{60753457-56D0-4D46-A4A7-D44DA28C39A8}" presName="linNode" presStyleCnt="0"/>
      <dgm:spPr/>
    </dgm:pt>
    <dgm:pt modelId="{ECD12FC0-9B2F-4696-BFF8-44167837AC3C}" type="pres">
      <dgm:prSet presAssocID="{60753457-56D0-4D46-A4A7-D44DA28C39A8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5F5CE1-1913-4FC2-BA4A-15B6E0650941}" type="pres">
      <dgm:prSet presAssocID="{60753457-56D0-4D46-A4A7-D44DA28C39A8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43E8FF-5535-481D-B1D1-56841AAF66F3}" srcId="{60753457-56D0-4D46-A4A7-D44DA28C39A8}" destId="{28E1F3CA-E442-40C4-A091-19FCCE008E0A}" srcOrd="1" destOrd="0" parTransId="{8D5588CC-079E-4943-BE3E-BFAEFDA3B2F1}" sibTransId="{33C1E253-E5F3-41AB-9702-0CAAC3B853BC}"/>
    <dgm:cxn modelId="{1D216D43-FFA1-4C50-8EDA-0C4AC7696FA7}" type="presOf" srcId="{B30A0477-1C3A-45CD-954A-08BA1BDAC6E6}" destId="{896B737F-D38D-4BF7-9BF8-255B11A17878}" srcOrd="0" destOrd="0" presId="urn:microsoft.com/office/officeart/2005/8/layout/vList5"/>
    <dgm:cxn modelId="{6EFE3BC4-6753-41EE-A7BC-34E3CABF99A3}" srcId="{9C691CF9-FB5C-4D6E-B0CB-6E5414680348}" destId="{BD65E8F3-CE6F-4D9F-9538-1BCE3253AB77}" srcOrd="1" destOrd="0" parTransId="{0EDBE03A-6485-466B-994A-AFF2303B69C3}" sibTransId="{0AED84DC-73F5-4A51-94D7-4FA7E72C749E}"/>
    <dgm:cxn modelId="{B8D9CE84-BCB1-4397-9A84-6E3B99199018}" srcId="{B30A0477-1C3A-45CD-954A-08BA1BDAC6E6}" destId="{3A063E49-3674-4788-A6B2-A87BCEDDD504}" srcOrd="0" destOrd="0" parTransId="{764E03DC-81A2-4B87-A2C8-0A560E0F0B36}" sibTransId="{5AEC9EE8-0C2A-4ECD-B678-1784579D6AE4}"/>
    <dgm:cxn modelId="{C29F73EA-E974-453E-A332-395E0B3B5E5C}" type="presOf" srcId="{9C691CF9-FB5C-4D6E-B0CB-6E5414680348}" destId="{466DB6A8-F7F2-4ABF-99C2-7F8F39669175}" srcOrd="0" destOrd="0" presId="urn:microsoft.com/office/officeart/2005/8/layout/vList5"/>
    <dgm:cxn modelId="{D465EAD5-FA62-4E3A-9CB1-E4633D8CA035}" type="presOf" srcId="{E25C6685-9E1B-46EB-960F-B826D64E0AB7}" destId="{EF8A9169-AEC9-4FEA-B669-0E280E873F39}" srcOrd="0" destOrd="0" presId="urn:microsoft.com/office/officeart/2005/8/layout/vList5"/>
    <dgm:cxn modelId="{25E0C6B9-C09F-4DFA-9309-36A69237C034}" srcId="{3DCFA2CD-85C4-404E-A380-DF6E225766A4}" destId="{2AAC6243-FAB0-45F0-92FE-103ACB798271}" srcOrd="0" destOrd="0" parTransId="{4B0DF61F-9233-440C-BB08-C0832FE3D659}" sibTransId="{B747867E-D285-41DF-99CA-F63A90735AE6}"/>
    <dgm:cxn modelId="{7497C19B-25F5-4313-BD70-3C93AA0FF8BA}" srcId="{9C691CF9-FB5C-4D6E-B0CB-6E5414680348}" destId="{16D8F36E-63CA-4E90-8CEB-70DF0EA24E00}" srcOrd="0" destOrd="0" parTransId="{DF85E4E9-31E4-43D7-A9A9-683A497F280E}" sibTransId="{A7684C89-BE77-4949-9999-6D163A7D49A5}"/>
    <dgm:cxn modelId="{266EC510-2F49-4B12-A612-4830327EEACF}" type="presOf" srcId="{7D1EDC7E-6B32-42EA-8C7C-F86610662C11}" destId="{EF8A9169-AEC9-4FEA-B669-0E280E873F39}" srcOrd="0" destOrd="1" presId="urn:microsoft.com/office/officeart/2005/8/layout/vList5"/>
    <dgm:cxn modelId="{B450E8A6-28C5-45C4-9AFE-ED6246A05F73}" type="presOf" srcId="{BD65E8F3-CE6F-4D9F-9538-1BCE3253AB77}" destId="{06126430-2D3E-4A98-AE0E-E1589DBF8F7C}" srcOrd="0" destOrd="0" presId="urn:microsoft.com/office/officeart/2005/8/layout/vList5"/>
    <dgm:cxn modelId="{EBE973C8-DBCD-4F31-9231-0FC598AADCCE}" type="presOf" srcId="{2C264606-74FF-49FD-8223-DE2BBAAA29B7}" destId="{EF8A9169-AEC9-4FEA-B669-0E280E873F39}" srcOrd="0" destOrd="2" presId="urn:microsoft.com/office/officeart/2005/8/layout/vList5"/>
    <dgm:cxn modelId="{6F5973E3-1EEF-4915-8EE3-27617CB8E9D8}" type="presOf" srcId="{0B43B75F-32F3-4FF1-84F4-85DCDF933AE1}" destId="{EF5F5CE1-1913-4FC2-BA4A-15B6E0650941}" srcOrd="0" destOrd="0" presId="urn:microsoft.com/office/officeart/2005/8/layout/vList5"/>
    <dgm:cxn modelId="{9AB6A5CC-FC2D-4192-8D8F-17D4639FD69D}" srcId="{BD65E8F3-CE6F-4D9F-9538-1BCE3253AB77}" destId="{716F193C-AB1D-4EB0-B8DD-1E25C07B668E}" srcOrd="0" destOrd="0" parTransId="{B9C8A496-9F18-4E40-962B-77802391A713}" sibTransId="{7DCFDDD3-A30D-4679-9267-9E0F6B61BA5D}"/>
    <dgm:cxn modelId="{6FF221AE-E9BA-4393-8DB4-F716281590BC}" srcId="{B30A0477-1C3A-45CD-954A-08BA1BDAC6E6}" destId="{9514AA9F-22E0-418D-8794-67B56381EF1E}" srcOrd="1" destOrd="0" parTransId="{A83C90D5-94FD-4E1B-BD10-936E33B2F73D}" sibTransId="{9EEC9513-3AF6-4FE7-B799-34CC999C04CB}"/>
    <dgm:cxn modelId="{D2B179D7-9449-4746-BBDA-164305B7ABAD}" srcId="{9C691CF9-FB5C-4D6E-B0CB-6E5414680348}" destId="{60753457-56D0-4D46-A4A7-D44DA28C39A8}" srcOrd="5" destOrd="0" parTransId="{42B9D127-22C6-4AF4-920F-605547912A16}" sibTransId="{D2EC06A2-BBC4-41BE-84EE-E124F24BF454}"/>
    <dgm:cxn modelId="{74893723-3EEF-4562-95A3-198CD2720207}" type="presOf" srcId="{16D8F36E-63CA-4E90-8CEB-70DF0EA24E00}" destId="{8769BB0A-7078-4F9A-AD43-A615A13E6B4C}" srcOrd="0" destOrd="0" presId="urn:microsoft.com/office/officeart/2005/8/layout/vList5"/>
    <dgm:cxn modelId="{73686BE5-40BE-4850-978B-E3DF3FB4507F}" srcId="{C054C76C-D40C-45C7-9A26-0C979519AA2D}" destId="{FB31C9E8-EE2A-4FF8-BE09-5F41FB850A68}" srcOrd="0" destOrd="0" parTransId="{57F6B560-963D-4ABE-BAF7-2AA40F400668}" sibTransId="{A7E1A62E-5972-4F44-B0AD-A77B9F461F1F}"/>
    <dgm:cxn modelId="{533FCF26-1A58-4900-995C-0948A05D932C}" type="presOf" srcId="{2AAC6243-FAB0-45F0-92FE-103ACB798271}" destId="{35239214-840A-4B32-8565-5A9129A20D2E}" srcOrd="0" destOrd="0" presId="urn:microsoft.com/office/officeart/2005/8/layout/vList5"/>
    <dgm:cxn modelId="{6C9FBF7D-96EF-4426-9201-6EA4E81DB196}" srcId="{60753457-56D0-4D46-A4A7-D44DA28C39A8}" destId="{0B43B75F-32F3-4FF1-84F4-85DCDF933AE1}" srcOrd="0" destOrd="0" parTransId="{3A682761-116A-4079-8143-12F0A8AC8678}" sibTransId="{95B03A74-C27B-4EA6-871A-8A20D5730F47}"/>
    <dgm:cxn modelId="{97C787D2-20C3-4825-AA12-4C97EAD7DE0D}" srcId="{9C691CF9-FB5C-4D6E-B0CB-6E5414680348}" destId="{B30A0477-1C3A-45CD-954A-08BA1BDAC6E6}" srcOrd="3" destOrd="0" parTransId="{9619501E-0072-4168-BDAF-382A04C53FCE}" sibTransId="{EF41D19E-079B-4331-9596-ED717CF498CA}"/>
    <dgm:cxn modelId="{4B67E62A-9B87-4F8E-9C07-5AD4D675AB61}" type="presOf" srcId="{28E1F3CA-E442-40C4-A091-19FCCE008E0A}" destId="{EF5F5CE1-1913-4FC2-BA4A-15B6E0650941}" srcOrd="0" destOrd="1" presId="urn:microsoft.com/office/officeart/2005/8/layout/vList5"/>
    <dgm:cxn modelId="{43FEA7D0-DB24-4474-92F6-3CFF64D6FD73}" srcId="{16D8F36E-63CA-4E90-8CEB-70DF0EA24E00}" destId="{2C264606-74FF-49FD-8223-DE2BBAAA29B7}" srcOrd="2" destOrd="0" parTransId="{AA83D2B2-26B1-4C1F-B263-8B71D9CCBBD8}" sibTransId="{0B8F9BE4-CDBF-4610-9A4F-F39A29AFC766}"/>
    <dgm:cxn modelId="{FA584779-CF3D-4F1B-841A-8457DAC44145}" srcId="{9C691CF9-FB5C-4D6E-B0CB-6E5414680348}" destId="{3DCFA2CD-85C4-404E-A380-DF6E225766A4}" srcOrd="4" destOrd="0" parTransId="{FB8CB0D6-8A6F-4FE3-BF41-E46A2CBD38A5}" sibTransId="{68B4E2A0-FC9A-4839-8808-45D779EBA6B8}"/>
    <dgm:cxn modelId="{4D4C7EE5-2211-45EE-BF30-96968BA3BC46}" type="presOf" srcId="{60753457-56D0-4D46-A4A7-D44DA28C39A8}" destId="{ECD12FC0-9B2F-4696-BFF8-44167837AC3C}" srcOrd="0" destOrd="0" presId="urn:microsoft.com/office/officeart/2005/8/layout/vList5"/>
    <dgm:cxn modelId="{784C0AAA-31AA-46A9-A406-BB7823A40566}" type="presOf" srcId="{716F193C-AB1D-4EB0-B8DD-1E25C07B668E}" destId="{D694FDD8-5A11-413B-BAEE-B1C46290B0DE}" srcOrd="0" destOrd="0" presId="urn:microsoft.com/office/officeart/2005/8/layout/vList5"/>
    <dgm:cxn modelId="{65F618E7-845A-4223-8140-138E0D4C9125}" type="presOf" srcId="{3A063E49-3674-4788-A6B2-A87BCEDDD504}" destId="{D3ABA3CD-D230-46C7-97FE-A99C140687D8}" srcOrd="0" destOrd="0" presId="urn:microsoft.com/office/officeart/2005/8/layout/vList5"/>
    <dgm:cxn modelId="{E620D992-376C-4247-8709-C1DDCDCF4B68}" type="presOf" srcId="{9514AA9F-22E0-418D-8794-67B56381EF1E}" destId="{D3ABA3CD-D230-46C7-97FE-A99C140687D8}" srcOrd="0" destOrd="1" presId="urn:microsoft.com/office/officeart/2005/8/layout/vList5"/>
    <dgm:cxn modelId="{44E182D5-9C32-4D2B-A420-B1D12DE74E3B}" type="presOf" srcId="{FB31C9E8-EE2A-4FF8-BE09-5F41FB850A68}" destId="{1B2AEA61-C9B3-4265-934B-7D428F2BAA50}" srcOrd="0" destOrd="0" presId="urn:microsoft.com/office/officeart/2005/8/layout/vList5"/>
    <dgm:cxn modelId="{0E65C2BA-1321-4512-B56F-599D19277849}" type="presOf" srcId="{C054C76C-D40C-45C7-9A26-0C979519AA2D}" destId="{7287EAD5-0A2A-4B97-8110-BAEF50B5DB1F}" srcOrd="0" destOrd="0" presId="urn:microsoft.com/office/officeart/2005/8/layout/vList5"/>
    <dgm:cxn modelId="{3BF03FA8-C848-4D38-8071-6AFCE1248B47}" type="presOf" srcId="{3DCFA2CD-85C4-404E-A380-DF6E225766A4}" destId="{83EC0DF4-2B00-4BA4-A6C4-C37E48C83DCE}" srcOrd="0" destOrd="0" presId="urn:microsoft.com/office/officeart/2005/8/layout/vList5"/>
    <dgm:cxn modelId="{77AF1D35-84FC-4C03-AED3-239FE25B271F}" srcId="{16D8F36E-63CA-4E90-8CEB-70DF0EA24E00}" destId="{7D1EDC7E-6B32-42EA-8C7C-F86610662C11}" srcOrd="1" destOrd="0" parTransId="{E7BCDAB5-C24F-4ED5-B98B-6FB7A0FB3A01}" sibTransId="{A52811F4-C78B-4A05-854F-B7565B893559}"/>
    <dgm:cxn modelId="{7579D7D7-2453-43E6-9669-A9A07B9DCAD5}" srcId="{9C691CF9-FB5C-4D6E-B0CB-6E5414680348}" destId="{C054C76C-D40C-45C7-9A26-0C979519AA2D}" srcOrd="2" destOrd="0" parTransId="{57386414-C193-4F80-808E-D783904E93C8}" sibTransId="{47EC8AAD-95EC-4FB0-907E-6ACD6CF5A052}"/>
    <dgm:cxn modelId="{9F21BFD5-9B23-4F37-86A2-FD8D14BF6461}" srcId="{16D8F36E-63CA-4E90-8CEB-70DF0EA24E00}" destId="{E25C6685-9E1B-46EB-960F-B826D64E0AB7}" srcOrd="0" destOrd="0" parTransId="{CF8D91C2-FF6C-45BF-B0FC-D2188C24CE7A}" sibTransId="{EBCFB8A0-3E8F-4540-83AD-46946B3A60B3}"/>
    <dgm:cxn modelId="{2969645F-61B7-45BF-9A4E-A9DD764988F0}" type="presParOf" srcId="{466DB6A8-F7F2-4ABF-99C2-7F8F39669175}" destId="{BF0CDF68-29B1-46B7-802F-CC140318C576}" srcOrd="0" destOrd="0" presId="urn:microsoft.com/office/officeart/2005/8/layout/vList5"/>
    <dgm:cxn modelId="{24E93AF6-6D0F-49B1-B5D5-2DBB1B713F3E}" type="presParOf" srcId="{BF0CDF68-29B1-46B7-802F-CC140318C576}" destId="{8769BB0A-7078-4F9A-AD43-A615A13E6B4C}" srcOrd="0" destOrd="0" presId="urn:microsoft.com/office/officeart/2005/8/layout/vList5"/>
    <dgm:cxn modelId="{316EE33F-04E4-4DC5-9298-9D6436D674A7}" type="presParOf" srcId="{BF0CDF68-29B1-46B7-802F-CC140318C576}" destId="{EF8A9169-AEC9-4FEA-B669-0E280E873F39}" srcOrd="1" destOrd="0" presId="urn:microsoft.com/office/officeart/2005/8/layout/vList5"/>
    <dgm:cxn modelId="{00D63753-EE9E-46A4-949D-A883C509BACF}" type="presParOf" srcId="{466DB6A8-F7F2-4ABF-99C2-7F8F39669175}" destId="{C5F4DD0A-3BE5-41C8-971C-C6717CB4DA20}" srcOrd="1" destOrd="0" presId="urn:microsoft.com/office/officeart/2005/8/layout/vList5"/>
    <dgm:cxn modelId="{1BFDBCF5-E232-48B3-9865-2A252D75DCAB}" type="presParOf" srcId="{466DB6A8-F7F2-4ABF-99C2-7F8F39669175}" destId="{14473FA5-A05F-4638-B0A9-CB366DCFA3AE}" srcOrd="2" destOrd="0" presId="urn:microsoft.com/office/officeart/2005/8/layout/vList5"/>
    <dgm:cxn modelId="{BF659689-76EE-4D3A-95E1-A9B4F783A167}" type="presParOf" srcId="{14473FA5-A05F-4638-B0A9-CB366DCFA3AE}" destId="{06126430-2D3E-4A98-AE0E-E1589DBF8F7C}" srcOrd="0" destOrd="0" presId="urn:microsoft.com/office/officeart/2005/8/layout/vList5"/>
    <dgm:cxn modelId="{932E252D-98B2-4A15-B8E1-B59029A0D024}" type="presParOf" srcId="{14473FA5-A05F-4638-B0A9-CB366DCFA3AE}" destId="{D694FDD8-5A11-413B-BAEE-B1C46290B0DE}" srcOrd="1" destOrd="0" presId="urn:microsoft.com/office/officeart/2005/8/layout/vList5"/>
    <dgm:cxn modelId="{9E3DC6B5-3EC7-4BC5-9D36-25CBFF72F7E3}" type="presParOf" srcId="{466DB6A8-F7F2-4ABF-99C2-7F8F39669175}" destId="{4A0DD582-8AD3-4F91-AE26-40EA846EBFA2}" srcOrd="3" destOrd="0" presId="urn:microsoft.com/office/officeart/2005/8/layout/vList5"/>
    <dgm:cxn modelId="{FF2912AE-6DFB-4A07-B56F-4F6BE0D6AE34}" type="presParOf" srcId="{466DB6A8-F7F2-4ABF-99C2-7F8F39669175}" destId="{6836AFF1-D199-4A92-B7F6-F15DF2D89920}" srcOrd="4" destOrd="0" presId="urn:microsoft.com/office/officeart/2005/8/layout/vList5"/>
    <dgm:cxn modelId="{A7B0578E-C0D5-4ED4-8F55-D28004426B8A}" type="presParOf" srcId="{6836AFF1-D199-4A92-B7F6-F15DF2D89920}" destId="{7287EAD5-0A2A-4B97-8110-BAEF50B5DB1F}" srcOrd="0" destOrd="0" presId="urn:microsoft.com/office/officeart/2005/8/layout/vList5"/>
    <dgm:cxn modelId="{A3829C55-0EB3-428D-8E32-0C533EC2DD94}" type="presParOf" srcId="{6836AFF1-D199-4A92-B7F6-F15DF2D89920}" destId="{1B2AEA61-C9B3-4265-934B-7D428F2BAA50}" srcOrd="1" destOrd="0" presId="urn:microsoft.com/office/officeart/2005/8/layout/vList5"/>
    <dgm:cxn modelId="{20F38DCA-6D49-4749-8910-B87D2E1D9705}" type="presParOf" srcId="{466DB6A8-F7F2-4ABF-99C2-7F8F39669175}" destId="{399A46EA-B6F6-4A09-999E-1D884410CF77}" srcOrd="5" destOrd="0" presId="urn:microsoft.com/office/officeart/2005/8/layout/vList5"/>
    <dgm:cxn modelId="{633DD8F5-8C6B-4039-B581-354C4D876188}" type="presParOf" srcId="{466DB6A8-F7F2-4ABF-99C2-7F8F39669175}" destId="{2ADDDB31-C297-4FCE-B26E-94B3037D13DC}" srcOrd="6" destOrd="0" presId="urn:microsoft.com/office/officeart/2005/8/layout/vList5"/>
    <dgm:cxn modelId="{3A54273E-D7A5-410A-A615-3F3D8C0F2F76}" type="presParOf" srcId="{2ADDDB31-C297-4FCE-B26E-94B3037D13DC}" destId="{896B737F-D38D-4BF7-9BF8-255B11A17878}" srcOrd="0" destOrd="0" presId="urn:microsoft.com/office/officeart/2005/8/layout/vList5"/>
    <dgm:cxn modelId="{2F7D1CF7-C613-468D-9788-1992C61EA3D7}" type="presParOf" srcId="{2ADDDB31-C297-4FCE-B26E-94B3037D13DC}" destId="{D3ABA3CD-D230-46C7-97FE-A99C140687D8}" srcOrd="1" destOrd="0" presId="urn:microsoft.com/office/officeart/2005/8/layout/vList5"/>
    <dgm:cxn modelId="{980B07AF-1EF5-4B0E-8F15-ED7FDF838CC4}" type="presParOf" srcId="{466DB6A8-F7F2-4ABF-99C2-7F8F39669175}" destId="{4E227F60-75B2-4B0E-B77C-15AF92495028}" srcOrd="7" destOrd="0" presId="urn:microsoft.com/office/officeart/2005/8/layout/vList5"/>
    <dgm:cxn modelId="{1557D0FD-1871-4D33-8283-FDFCEBD64C63}" type="presParOf" srcId="{466DB6A8-F7F2-4ABF-99C2-7F8F39669175}" destId="{C209D2A8-DF18-425A-A07A-A78D50DA3F58}" srcOrd="8" destOrd="0" presId="urn:microsoft.com/office/officeart/2005/8/layout/vList5"/>
    <dgm:cxn modelId="{BC6AD4BB-504F-4D0F-95A9-B12A45FED7D6}" type="presParOf" srcId="{C209D2A8-DF18-425A-A07A-A78D50DA3F58}" destId="{83EC0DF4-2B00-4BA4-A6C4-C37E48C83DCE}" srcOrd="0" destOrd="0" presId="urn:microsoft.com/office/officeart/2005/8/layout/vList5"/>
    <dgm:cxn modelId="{54F2400A-0EC8-425C-BF8C-9124B505C381}" type="presParOf" srcId="{C209D2A8-DF18-425A-A07A-A78D50DA3F58}" destId="{35239214-840A-4B32-8565-5A9129A20D2E}" srcOrd="1" destOrd="0" presId="urn:microsoft.com/office/officeart/2005/8/layout/vList5"/>
    <dgm:cxn modelId="{C495BA4D-E59B-426E-BB4C-6E9AEB850996}" type="presParOf" srcId="{466DB6A8-F7F2-4ABF-99C2-7F8F39669175}" destId="{DCCAD7CC-DD0C-4E43-AE34-ED43353D8616}" srcOrd="9" destOrd="0" presId="urn:microsoft.com/office/officeart/2005/8/layout/vList5"/>
    <dgm:cxn modelId="{F655D1ED-763F-45E3-B716-ED930532808B}" type="presParOf" srcId="{466DB6A8-F7F2-4ABF-99C2-7F8F39669175}" destId="{54B179A8-4712-4DD4-A0E2-01723308B3D4}" srcOrd="10" destOrd="0" presId="urn:microsoft.com/office/officeart/2005/8/layout/vList5"/>
    <dgm:cxn modelId="{C83807FE-2188-4693-AF23-B842BBDC26FC}" type="presParOf" srcId="{54B179A8-4712-4DD4-A0E2-01723308B3D4}" destId="{ECD12FC0-9B2F-4696-BFF8-44167837AC3C}" srcOrd="0" destOrd="0" presId="urn:microsoft.com/office/officeart/2005/8/layout/vList5"/>
    <dgm:cxn modelId="{7C0846A5-074D-4AE3-ABD7-DCF2BC87C626}" type="presParOf" srcId="{54B179A8-4712-4DD4-A0E2-01723308B3D4}" destId="{EF5F5CE1-1913-4FC2-BA4A-15B6E065094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691CF9-FB5C-4D6E-B0CB-6E541468034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6D8F36E-63CA-4E90-8CEB-70DF0EA24E00}">
      <dgm:prSet phldrT="[Text]" custT="1"/>
      <dgm:spPr/>
      <dgm:t>
        <a:bodyPr/>
        <a:lstStyle/>
        <a:p>
          <a:r>
            <a:rPr lang="en-US" sz="1200" b="1" dirty="0" smtClean="0"/>
            <a:t>Complete student support system improvements</a:t>
          </a:r>
          <a:endParaRPr lang="en-US" sz="1200" b="1" dirty="0"/>
        </a:p>
      </dgm:t>
    </dgm:pt>
    <dgm:pt modelId="{DF85E4E9-31E4-43D7-A9A9-683A497F280E}" type="parTrans" cxnId="{7497C19B-25F5-4313-BD70-3C93AA0FF8BA}">
      <dgm:prSet/>
      <dgm:spPr/>
      <dgm:t>
        <a:bodyPr/>
        <a:lstStyle/>
        <a:p>
          <a:endParaRPr lang="en-US" sz="1200"/>
        </a:p>
      </dgm:t>
    </dgm:pt>
    <dgm:pt modelId="{A7684C89-BE77-4949-9999-6D163A7D49A5}" type="sibTrans" cxnId="{7497C19B-25F5-4313-BD70-3C93AA0FF8BA}">
      <dgm:prSet/>
      <dgm:spPr/>
      <dgm:t>
        <a:bodyPr/>
        <a:lstStyle/>
        <a:p>
          <a:endParaRPr lang="en-US" sz="1200"/>
        </a:p>
      </dgm:t>
    </dgm:pt>
    <dgm:pt modelId="{41AD7F02-C717-4D9F-B0C1-826E6CC68FE0}">
      <dgm:prSet custT="1"/>
      <dgm:spPr/>
      <dgm:t>
        <a:bodyPr/>
        <a:lstStyle/>
        <a:p>
          <a:r>
            <a:rPr lang="en-US" sz="1200" b="1" dirty="0" smtClean="0"/>
            <a:t>DE program  development</a:t>
          </a:r>
          <a:endParaRPr lang="en-US" sz="1200" b="1" dirty="0"/>
        </a:p>
      </dgm:t>
    </dgm:pt>
    <dgm:pt modelId="{9A79960E-717E-431B-8092-8C1D8AB08BAF}" type="parTrans" cxnId="{9BBD47AF-68BC-4C44-95CC-FB2A738B44F2}">
      <dgm:prSet/>
      <dgm:spPr/>
      <dgm:t>
        <a:bodyPr/>
        <a:lstStyle/>
        <a:p>
          <a:endParaRPr lang="en-US" sz="1200"/>
        </a:p>
      </dgm:t>
    </dgm:pt>
    <dgm:pt modelId="{9B914288-96D9-4A14-A459-EFF1293DD72E}" type="sibTrans" cxnId="{9BBD47AF-68BC-4C44-95CC-FB2A738B44F2}">
      <dgm:prSet/>
      <dgm:spPr/>
      <dgm:t>
        <a:bodyPr/>
        <a:lstStyle/>
        <a:p>
          <a:endParaRPr lang="en-US" sz="1200"/>
        </a:p>
      </dgm:t>
    </dgm:pt>
    <dgm:pt modelId="{254BD6E3-4A09-436D-8076-A2B87EA9E1B1}">
      <dgm:prSet custT="1"/>
      <dgm:spPr/>
      <dgm:t>
        <a:bodyPr/>
        <a:lstStyle/>
        <a:p>
          <a:r>
            <a:rPr lang="en-US" sz="1200" b="1" dirty="0" smtClean="0"/>
            <a:t>DE course assessment</a:t>
          </a:r>
          <a:endParaRPr lang="en-US" sz="1200" b="1" dirty="0"/>
        </a:p>
      </dgm:t>
    </dgm:pt>
    <dgm:pt modelId="{C92AD64C-5FA9-4096-A87B-7AF85D08F4F6}" type="parTrans" cxnId="{E5F961C5-BFAA-4A7B-A3A2-B9458D9805C6}">
      <dgm:prSet/>
      <dgm:spPr/>
      <dgm:t>
        <a:bodyPr/>
        <a:lstStyle/>
        <a:p>
          <a:endParaRPr lang="en-US" sz="1200"/>
        </a:p>
      </dgm:t>
    </dgm:pt>
    <dgm:pt modelId="{F4B2AF16-895D-4C69-810A-DA0F8CCEB31F}" type="sibTrans" cxnId="{E5F961C5-BFAA-4A7B-A3A2-B9458D9805C6}">
      <dgm:prSet/>
      <dgm:spPr/>
      <dgm:t>
        <a:bodyPr/>
        <a:lstStyle/>
        <a:p>
          <a:endParaRPr lang="en-US" sz="1200"/>
        </a:p>
      </dgm:t>
    </dgm:pt>
    <dgm:pt modelId="{7EC3B62C-8B72-4802-B5B7-2F0CC144D3D3}">
      <dgm:prSet custT="1"/>
      <dgm:spPr/>
      <dgm:t>
        <a:bodyPr/>
        <a:lstStyle/>
        <a:p>
          <a:r>
            <a:rPr lang="en-US" sz="1200" b="1" dirty="0" smtClean="0"/>
            <a:t>DE faculty development</a:t>
          </a:r>
          <a:endParaRPr lang="en-US" sz="1200" b="1" dirty="0"/>
        </a:p>
      </dgm:t>
    </dgm:pt>
    <dgm:pt modelId="{2F810F7A-A56C-4E75-8721-23F258FF6C98}" type="parTrans" cxnId="{29925793-5523-4F81-8E08-56215BD12B09}">
      <dgm:prSet/>
      <dgm:spPr/>
      <dgm:t>
        <a:bodyPr/>
        <a:lstStyle/>
        <a:p>
          <a:endParaRPr lang="en-US" sz="1200"/>
        </a:p>
      </dgm:t>
    </dgm:pt>
    <dgm:pt modelId="{7369849D-75DB-4E3D-9C0E-C0152F44DC1B}" type="sibTrans" cxnId="{29925793-5523-4F81-8E08-56215BD12B09}">
      <dgm:prSet/>
      <dgm:spPr/>
      <dgm:t>
        <a:bodyPr/>
        <a:lstStyle/>
        <a:p>
          <a:endParaRPr lang="en-US" sz="1200"/>
        </a:p>
      </dgm:t>
    </dgm:pt>
    <dgm:pt modelId="{1B79B54F-44CB-45C5-BF35-D2BD5C7CFA4A}">
      <dgm:prSet custT="1"/>
      <dgm:spPr/>
      <dgm:t>
        <a:bodyPr/>
        <a:lstStyle/>
        <a:p>
          <a:r>
            <a:rPr lang="en-US" sz="1200" b="1" dirty="0" smtClean="0"/>
            <a:t>Assessment of LMS</a:t>
          </a:r>
          <a:endParaRPr lang="en-US" sz="1200" b="1" dirty="0"/>
        </a:p>
      </dgm:t>
    </dgm:pt>
    <dgm:pt modelId="{BFBB44E8-345D-4477-8A23-DFA5EB570D5E}" type="parTrans" cxnId="{79F42226-E216-4587-BCBF-B536F88D2A19}">
      <dgm:prSet/>
      <dgm:spPr/>
      <dgm:t>
        <a:bodyPr/>
        <a:lstStyle/>
        <a:p>
          <a:endParaRPr lang="en-US" sz="1200"/>
        </a:p>
      </dgm:t>
    </dgm:pt>
    <dgm:pt modelId="{5B6964F8-1AE0-4274-B19F-C641EC6BA4AB}" type="sibTrans" cxnId="{79F42226-E216-4587-BCBF-B536F88D2A19}">
      <dgm:prSet/>
      <dgm:spPr/>
      <dgm:t>
        <a:bodyPr/>
        <a:lstStyle/>
        <a:p>
          <a:endParaRPr lang="en-US" sz="1200"/>
        </a:p>
      </dgm:t>
    </dgm:pt>
    <dgm:pt modelId="{998A4E4C-1855-4997-8A6A-7B7B75703B87}">
      <dgm:prSet custT="1"/>
      <dgm:spPr/>
      <dgm:t>
        <a:bodyPr/>
        <a:lstStyle/>
        <a:p>
          <a:r>
            <a:rPr lang="en-US" sz="1200" b="1" dirty="0" smtClean="0"/>
            <a:t>Implementation of new DE market strategy</a:t>
          </a:r>
          <a:endParaRPr lang="en-US" sz="1200" b="1" dirty="0"/>
        </a:p>
      </dgm:t>
    </dgm:pt>
    <dgm:pt modelId="{6FC3EA60-2386-4E1E-9328-CAD16ADB6235}" type="parTrans" cxnId="{D69E7401-73B7-4F5F-9881-31FCA6F2A50A}">
      <dgm:prSet/>
      <dgm:spPr/>
      <dgm:t>
        <a:bodyPr/>
        <a:lstStyle/>
        <a:p>
          <a:endParaRPr lang="en-US" sz="1200"/>
        </a:p>
      </dgm:t>
    </dgm:pt>
    <dgm:pt modelId="{077FBC2A-3AF8-4F23-B4B6-3DE73FDD94FC}" type="sibTrans" cxnId="{D69E7401-73B7-4F5F-9881-31FCA6F2A50A}">
      <dgm:prSet/>
      <dgm:spPr/>
      <dgm:t>
        <a:bodyPr/>
        <a:lstStyle/>
        <a:p>
          <a:endParaRPr lang="en-US" sz="1200"/>
        </a:p>
      </dgm:t>
    </dgm:pt>
    <dgm:pt modelId="{0525DBBB-AF34-42A8-A16E-0643AD0BFC92}">
      <dgm:prSet custT="1"/>
      <dgm:spPr/>
      <dgm:t>
        <a:bodyPr/>
        <a:lstStyle/>
        <a:p>
          <a:r>
            <a:rPr lang="en-US" sz="1200" b="1" dirty="0" smtClean="0"/>
            <a:t>DE 3-year assessment</a:t>
          </a:r>
          <a:endParaRPr lang="en-US" sz="1200" b="1" dirty="0"/>
        </a:p>
      </dgm:t>
    </dgm:pt>
    <dgm:pt modelId="{47EF63C8-258F-43E9-AC31-9D601BF5BE52}" type="parTrans" cxnId="{462B6C7F-284D-4BA0-B15D-4AB01DE95EE3}">
      <dgm:prSet/>
      <dgm:spPr/>
      <dgm:t>
        <a:bodyPr/>
        <a:lstStyle/>
        <a:p>
          <a:endParaRPr lang="en-US" sz="1200"/>
        </a:p>
      </dgm:t>
    </dgm:pt>
    <dgm:pt modelId="{1E8CD185-B2FB-4C2D-9AE2-B09084213B21}" type="sibTrans" cxnId="{462B6C7F-284D-4BA0-B15D-4AB01DE95EE3}">
      <dgm:prSet/>
      <dgm:spPr/>
      <dgm:t>
        <a:bodyPr/>
        <a:lstStyle/>
        <a:p>
          <a:endParaRPr lang="en-US" sz="1200"/>
        </a:p>
      </dgm:t>
    </dgm:pt>
    <dgm:pt modelId="{868FD695-6828-4C5D-AD48-36A7984A380F}">
      <dgm:prSet custT="1"/>
      <dgm:spPr/>
      <dgm:t>
        <a:bodyPr/>
        <a:lstStyle/>
        <a:p>
          <a:r>
            <a:rPr lang="en-US" sz="1200" dirty="0" smtClean="0"/>
            <a:t>Helpdesk (email 24/7) and phone (during regular office hours), Advising, Tutoring, Tech Support, Library, Placement Testing, Online Orientation, E-commerce etc.</a:t>
          </a:r>
          <a:endParaRPr lang="en-US" sz="1200" dirty="0"/>
        </a:p>
      </dgm:t>
    </dgm:pt>
    <dgm:pt modelId="{D1FF3B16-9E4C-4613-B69E-0253F2C3999B}" type="parTrans" cxnId="{07011324-07F6-4C35-9E7F-A0D58C4431A7}">
      <dgm:prSet/>
      <dgm:spPr/>
      <dgm:t>
        <a:bodyPr/>
        <a:lstStyle/>
        <a:p>
          <a:endParaRPr lang="en-US" sz="1200"/>
        </a:p>
      </dgm:t>
    </dgm:pt>
    <dgm:pt modelId="{B44CD5D9-E7B1-40F4-8F0B-DA066545DC19}" type="sibTrans" cxnId="{07011324-07F6-4C35-9E7F-A0D58C4431A7}">
      <dgm:prSet/>
      <dgm:spPr/>
      <dgm:t>
        <a:bodyPr/>
        <a:lstStyle/>
        <a:p>
          <a:endParaRPr lang="en-US" sz="1200"/>
        </a:p>
      </dgm:t>
    </dgm:pt>
    <dgm:pt modelId="{F4707E7B-9982-407E-810A-A5F067185099}">
      <dgm:prSet custT="1"/>
      <dgm:spPr/>
      <dgm:t>
        <a:bodyPr/>
        <a:lstStyle/>
        <a:p>
          <a:r>
            <a:rPr lang="en-US" sz="1200" dirty="0" smtClean="0"/>
            <a:t>Program selection and course development.</a:t>
          </a:r>
          <a:endParaRPr lang="en-US" sz="1200" dirty="0"/>
        </a:p>
      </dgm:t>
    </dgm:pt>
    <dgm:pt modelId="{C9C1856F-113A-4A6F-ABC4-B77D927D1840}" type="parTrans" cxnId="{50CC9C01-0F5D-4BCE-B82F-CFE537F68848}">
      <dgm:prSet/>
      <dgm:spPr/>
      <dgm:t>
        <a:bodyPr/>
        <a:lstStyle/>
        <a:p>
          <a:endParaRPr lang="en-US" sz="1200"/>
        </a:p>
      </dgm:t>
    </dgm:pt>
    <dgm:pt modelId="{D5113229-52F7-41D5-8F61-A7318004927B}" type="sibTrans" cxnId="{50CC9C01-0F5D-4BCE-B82F-CFE537F68848}">
      <dgm:prSet/>
      <dgm:spPr/>
      <dgm:t>
        <a:bodyPr/>
        <a:lstStyle/>
        <a:p>
          <a:endParaRPr lang="en-US" sz="1200"/>
        </a:p>
      </dgm:t>
    </dgm:pt>
    <dgm:pt modelId="{EE452B6B-E5EB-450C-B23C-920EF7C87D1C}">
      <dgm:prSet custT="1"/>
      <dgm:spPr/>
      <dgm:t>
        <a:bodyPr/>
        <a:lstStyle/>
        <a:p>
          <a:r>
            <a:rPr lang="en-US" sz="1200" dirty="0" smtClean="0"/>
            <a:t>Assessment of current DE courses being offered</a:t>
          </a:r>
          <a:endParaRPr lang="en-US" sz="1200" dirty="0"/>
        </a:p>
      </dgm:t>
    </dgm:pt>
    <dgm:pt modelId="{44690997-3900-4B2A-ACC0-457D7B3217C8}" type="parTrans" cxnId="{76D4E753-DDBF-46D3-BB67-53D2094E324A}">
      <dgm:prSet/>
      <dgm:spPr/>
      <dgm:t>
        <a:bodyPr/>
        <a:lstStyle/>
        <a:p>
          <a:endParaRPr lang="en-US" sz="1200"/>
        </a:p>
      </dgm:t>
    </dgm:pt>
    <dgm:pt modelId="{5A4DC9C0-F396-4228-8848-54C173511CDA}" type="sibTrans" cxnId="{76D4E753-DDBF-46D3-BB67-53D2094E324A}">
      <dgm:prSet/>
      <dgm:spPr/>
      <dgm:t>
        <a:bodyPr/>
        <a:lstStyle/>
        <a:p>
          <a:endParaRPr lang="en-US" sz="1200"/>
        </a:p>
      </dgm:t>
    </dgm:pt>
    <dgm:pt modelId="{0866B63F-69F5-4081-89DE-AE33B098587A}">
      <dgm:prSet custT="1"/>
      <dgm:spPr/>
      <dgm:t>
        <a:bodyPr/>
        <a:lstStyle/>
        <a:p>
          <a:r>
            <a:rPr lang="en-US" sz="1200" dirty="0" smtClean="0"/>
            <a:t>Faculty professional development in DE (Technical and Pedagogical)</a:t>
          </a:r>
          <a:endParaRPr lang="en-US" sz="1200" dirty="0"/>
        </a:p>
      </dgm:t>
    </dgm:pt>
    <dgm:pt modelId="{C8E8668B-AECF-4784-AA4C-FEA12C8B7939}" type="parTrans" cxnId="{71A13E29-6469-4409-9CEB-72A5C94376F5}">
      <dgm:prSet/>
      <dgm:spPr/>
      <dgm:t>
        <a:bodyPr/>
        <a:lstStyle/>
        <a:p>
          <a:endParaRPr lang="en-US" sz="1200"/>
        </a:p>
      </dgm:t>
    </dgm:pt>
    <dgm:pt modelId="{32DD2533-17E5-481B-ADBD-0BDCFA7DFFCD}" type="sibTrans" cxnId="{71A13E29-6469-4409-9CEB-72A5C94376F5}">
      <dgm:prSet/>
      <dgm:spPr/>
      <dgm:t>
        <a:bodyPr/>
        <a:lstStyle/>
        <a:p>
          <a:endParaRPr lang="en-US" sz="1200"/>
        </a:p>
      </dgm:t>
    </dgm:pt>
    <dgm:pt modelId="{4656F429-B751-4746-AC12-8DEF55E29DB2}">
      <dgm:prSet custT="1"/>
      <dgm:spPr/>
      <dgm:t>
        <a:bodyPr/>
        <a:lstStyle/>
        <a:p>
          <a:r>
            <a:rPr lang="en-US" sz="1200" dirty="0" smtClean="0"/>
            <a:t>LMS assessment and its ability to support DE growth.</a:t>
          </a:r>
          <a:endParaRPr lang="en-US" sz="1200" dirty="0"/>
        </a:p>
      </dgm:t>
    </dgm:pt>
    <dgm:pt modelId="{69C86315-7EA8-4239-975B-57F7E8C4B666}" type="parTrans" cxnId="{B4D934C1-6577-4FA7-9C8E-32584B5B1BC0}">
      <dgm:prSet/>
      <dgm:spPr/>
      <dgm:t>
        <a:bodyPr/>
        <a:lstStyle/>
        <a:p>
          <a:endParaRPr lang="en-US" sz="1200"/>
        </a:p>
      </dgm:t>
    </dgm:pt>
    <dgm:pt modelId="{9830F61B-D0E5-4E84-9B47-34C80D4727E5}" type="sibTrans" cxnId="{B4D934C1-6577-4FA7-9C8E-32584B5B1BC0}">
      <dgm:prSet/>
      <dgm:spPr/>
      <dgm:t>
        <a:bodyPr/>
        <a:lstStyle/>
        <a:p>
          <a:endParaRPr lang="en-US" sz="1200"/>
        </a:p>
      </dgm:t>
    </dgm:pt>
    <dgm:pt modelId="{F8356A15-86B5-4CF3-B2C7-F12753C163A6}">
      <dgm:prSet custT="1"/>
      <dgm:spPr/>
      <dgm:t>
        <a:bodyPr/>
        <a:lstStyle/>
        <a:p>
          <a:r>
            <a:rPr lang="en-US" sz="1200" dirty="0" smtClean="0"/>
            <a:t>Roll out DE program/s</a:t>
          </a:r>
          <a:endParaRPr lang="en-US" sz="1200" dirty="0"/>
        </a:p>
      </dgm:t>
    </dgm:pt>
    <dgm:pt modelId="{06EA787A-A1F8-4F46-9703-8C9CE9830242}" type="parTrans" cxnId="{AB629FCF-36F3-4DD1-9D0D-9E75298B35C7}">
      <dgm:prSet/>
      <dgm:spPr/>
      <dgm:t>
        <a:bodyPr/>
        <a:lstStyle/>
        <a:p>
          <a:endParaRPr lang="en-US" sz="1200"/>
        </a:p>
      </dgm:t>
    </dgm:pt>
    <dgm:pt modelId="{B377E74A-DDBE-43CA-AF68-ED9E44DDA21F}" type="sibTrans" cxnId="{AB629FCF-36F3-4DD1-9D0D-9E75298B35C7}">
      <dgm:prSet/>
      <dgm:spPr/>
      <dgm:t>
        <a:bodyPr/>
        <a:lstStyle/>
        <a:p>
          <a:endParaRPr lang="en-US" sz="1200"/>
        </a:p>
      </dgm:t>
    </dgm:pt>
    <dgm:pt modelId="{39FCFFD0-2E3D-4846-BFD9-50993E3C3AA6}">
      <dgm:prSet custT="1"/>
      <dgm:spPr/>
      <dgm:t>
        <a:bodyPr/>
        <a:lstStyle/>
        <a:p>
          <a:r>
            <a:rPr lang="en-US" sz="1200" dirty="0" smtClean="0"/>
            <a:t>Assess overall DE development and progress , includes assessment of GCC penetration into DE market.</a:t>
          </a:r>
          <a:endParaRPr lang="en-US" sz="1200" dirty="0"/>
        </a:p>
      </dgm:t>
    </dgm:pt>
    <dgm:pt modelId="{3C11A866-CD75-4479-9C69-6698DDCBB668}" type="parTrans" cxnId="{DDE90CEC-B2F3-4ECD-BD32-692839A3D7D8}">
      <dgm:prSet/>
      <dgm:spPr/>
      <dgm:t>
        <a:bodyPr/>
        <a:lstStyle/>
        <a:p>
          <a:endParaRPr lang="en-US" sz="1200"/>
        </a:p>
      </dgm:t>
    </dgm:pt>
    <dgm:pt modelId="{64FDAE6B-0C4B-4C97-BD4E-D7F0425D4C51}" type="sibTrans" cxnId="{DDE90CEC-B2F3-4ECD-BD32-692839A3D7D8}">
      <dgm:prSet/>
      <dgm:spPr/>
      <dgm:t>
        <a:bodyPr/>
        <a:lstStyle/>
        <a:p>
          <a:endParaRPr lang="en-US" sz="1200"/>
        </a:p>
      </dgm:t>
    </dgm:pt>
    <dgm:pt modelId="{E430B10A-CDC8-40FA-BC0E-5963709204F4}">
      <dgm:prSet custT="1"/>
      <dgm:spPr/>
      <dgm:t>
        <a:bodyPr/>
        <a:lstStyle/>
        <a:p>
          <a:r>
            <a:rPr lang="en-US" sz="1200" dirty="0" smtClean="0"/>
            <a:t>Address needs of both Internal and External GCC constituents</a:t>
          </a:r>
          <a:endParaRPr lang="en-US" sz="1200" dirty="0"/>
        </a:p>
      </dgm:t>
    </dgm:pt>
    <dgm:pt modelId="{89C434A0-7838-4535-8A39-D4C2590AA5AC}" type="parTrans" cxnId="{B4B3877E-D2D9-4642-9B35-505BE7B06FF3}">
      <dgm:prSet/>
      <dgm:spPr/>
      <dgm:t>
        <a:bodyPr/>
        <a:lstStyle/>
        <a:p>
          <a:endParaRPr lang="en-US"/>
        </a:p>
      </dgm:t>
    </dgm:pt>
    <dgm:pt modelId="{AE12A3ED-EFF3-4C45-A4DF-EA95ABC9AE51}" type="sibTrans" cxnId="{B4B3877E-D2D9-4642-9B35-505BE7B06FF3}">
      <dgm:prSet/>
      <dgm:spPr/>
      <dgm:t>
        <a:bodyPr/>
        <a:lstStyle/>
        <a:p>
          <a:endParaRPr lang="en-US"/>
        </a:p>
      </dgm:t>
    </dgm:pt>
    <dgm:pt modelId="{466DB6A8-F7F2-4ABF-99C2-7F8F39669175}" type="pres">
      <dgm:prSet presAssocID="{9C691CF9-FB5C-4D6E-B0CB-6E5414680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0CDF68-29B1-46B7-802F-CC140318C576}" type="pres">
      <dgm:prSet presAssocID="{16D8F36E-63CA-4E90-8CEB-70DF0EA24E00}" presName="linNode" presStyleCnt="0"/>
      <dgm:spPr/>
    </dgm:pt>
    <dgm:pt modelId="{8769BB0A-7078-4F9A-AD43-A615A13E6B4C}" type="pres">
      <dgm:prSet presAssocID="{16D8F36E-63CA-4E90-8CEB-70DF0EA24E00}" presName="parentText" presStyleLbl="node1" presStyleIdx="0" presStyleCnt="7" custScaleY="836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A9169-AEC9-4FEA-B669-0E280E873F39}" type="pres">
      <dgm:prSet presAssocID="{16D8F36E-63CA-4E90-8CEB-70DF0EA24E00}" presName="descendantText" presStyleLbl="alignAccFollowNode1" presStyleIdx="0" presStyleCnt="7" custScaleY="1102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4DD0A-3BE5-41C8-971C-C6717CB4DA20}" type="pres">
      <dgm:prSet presAssocID="{A7684C89-BE77-4949-9999-6D163A7D49A5}" presName="sp" presStyleCnt="0"/>
      <dgm:spPr/>
    </dgm:pt>
    <dgm:pt modelId="{410AB5D7-CAE1-40E7-9F82-A020D8ADD91E}" type="pres">
      <dgm:prSet presAssocID="{41AD7F02-C717-4D9F-B0C1-826E6CC68FE0}" presName="linNode" presStyleCnt="0"/>
      <dgm:spPr/>
    </dgm:pt>
    <dgm:pt modelId="{EE7C49B7-0D08-48E5-BE6F-D77357DCE00C}" type="pres">
      <dgm:prSet presAssocID="{41AD7F02-C717-4D9F-B0C1-826E6CC68FE0}" presName="parentText" presStyleLbl="node1" presStyleIdx="1" presStyleCnt="7" custScaleY="45276" custLinFactNeighborY="23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E380A-9DD9-4FCF-82CD-9609A9AA6CF2}" type="pres">
      <dgm:prSet presAssocID="{41AD7F02-C717-4D9F-B0C1-826E6CC68FE0}" presName="descendantText" presStyleLbl="alignAccFollowNode1" presStyleIdx="1" presStyleCnt="7" custScaleY="35312" custLinFactNeighborY="23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08DB1-4FF6-40E1-8A2B-97D13F4E09BF}" type="pres">
      <dgm:prSet presAssocID="{9B914288-96D9-4A14-A459-EFF1293DD72E}" presName="sp" presStyleCnt="0"/>
      <dgm:spPr/>
    </dgm:pt>
    <dgm:pt modelId="{CB5A4923-A558-408A-9924-574D04D40706}" type="pres">
      <dgm:prSet presAssocID="{254BD6E3-4A09-436D-8076-A2B87EA9E1B1}" presName="linNode" presStyleCnt="0"/>
      <dgm:spPr/>
    </dgm:pt>
    <dgm:pt modelId="{CB71B22A-30FA-4B85-A557-3C6478DCFF7B}" type="pres">
      <dgm:prSet presAssocID="{254BD6E3-4A09-436D-8076-A2B87EA9E1B1}" presName="parentText" presStyleLbl="node1" presStyleIdx="2" presStyleCnt="7" custScaleY="677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0241C-BB2F-48A0-A171-988BC879959F}" type="pres">
      <dgm:prSet presAssocID="{254BD6E3-4A09-436D-8076-A2B87EA9E1B1}" presName="descendantText" presStyleLbl="alignAccFollowNode1" presStyleIdx="2" presStyleCnt="7" custScaleY="75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D5FF4-0323-4613-863A-5C1B3489B483}" type="pres">
      <dgm:prSet presAssocID="{F4B2AF16-895D-4C69-810A-DA0F8CCEB31F}" presName="sp" presStyleCnt="0"/>
      <dgm:spPr/>
    </dgm:pt>
    <dgm:pt modelId="{27440BF1-3002-4061-AE1D-E4B73FD50601}" type="pres">
      <dgm:prSet presAssocID="{7EC3B62C-8B72-4802-B5B7-2F0CC144D3D3}" presName="linNode" presStyleCnt="0"/>
      <dgm:spPr/>
    </dgm:pt>
    <dgm:pt modelId="{CD780D2B-88E7-4044-AECE-84EBEC63FACD}" type="pres">
      <dgm:prSet presAssocID="{7EC3B62C-8B72-4802-B5B7-2F0CC144D3D3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19B18-B007-463D-A2D5-49B29A471124}" type="pres">
      <dgm:prSet presAssocID="{7EC3B62C-8B72-4802-B5B7-2F0CC144D3D3}" presName="descendantText" presStyleLbl="align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C0D66-E20E-445A-A56C-296185ED80B4}" type="pres">
      <dgm:prSet presAssocID="{7369849D-75DB-4E3D-9C0E-C0152F44DC1B}" presName="sp" presStyleCnt="0"/>
      <dgm:spPr/>
    </dgm:pt>
    <dgm:pt modelId="{CE164E77-F9A3-4C2C-8A68-BA417D729267}" type="pres">
      <dgm:prSet presAssocID="{1B79B54F-44CB-45C5-BF35-D2BD5C7CFA4A}" presName="linNode" presStyleCnt="0"/>
      <dgm:spPr/>
    </dgm:pt>
    <dgm:pt modelId="{0BF5E5B4-0E44-4C90-A331-69D3615AA6E3}" type="pres">
      <dgm:prSet presAssocID="{1B79B54F-44CB-45C5-BF35-D2BD5C7CFA4A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EDCF8-A39B-49DF-B8DF-34F6AAD2C2E1}" type="pres">
      <dgm:prSet presAssocID="{1B79B54F-44CB-45C5-BF35-D2BD5C7CFA4A}" presName="descendantText" presStyleLbl="align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B8572-6630-4EE6-AFCE-82A202530BCF}" type="pres">
      <dgm:prSet presAssocID="{5B6964F8-1AE0-4274-B19F-C641EC6BA4AB}" presName="sp" presStyleCnt="0"/>
      <dgm:spPr/>
    </dgm:pt>
    <dgm:pt modelId="{5FD7B3EE-B06C-49D4-BE3A-71E18CA92D12}" type="pres">
      <dgm:prSet presAssocID="{998A4E4C-1855-4997-8A6A-7B7B75703B87}" presName="linNode" presStyleCnt="0"/>
      <dgm:spPr/>
    </dgm:pt>
    <dgm:pt modelId="{565C0948-6172-4969-B246-1EB8BB055DFF}" type="pres">
      <dgm:prSet presAssocID="{998A4E4C-1855-4997-8A6A-7B7B75703B87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D01642-D65F-4B17-A836-EA126A49A62B}" type="pres">
      <dgm:prSet presAssocID="{998A4E4C-1855-4997-8A6A-7B7B75703B87}" presName="descendantText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946395-5CF8-4088-AD77-8ECB26B3B7FE}" type="pres">
      <dgm:prSet presAssocID="{077FBC2A-3AF8-4F23-B4B6-3DE73FDD94FC}" presName="sp" presStyleCnt="0"/>
      <dgm:spPr/>
    </dgm:pt>
    <dgm:pt modelId="{230DA5CA-29BB-4733-BFE6-55C53A2FE418}" type="pres">
      <dgm:prSet presAssocID="{0525DBBB-AF34-42A8-A16E-0643AD0BFC92}" presName="linNode" presStyleCnt="0"/>
      <dgm:spPr/>
    </dgm:pt>
    <dgm:pt modelId="{D5DBDF49-72D8-478C-964A-B9FC2C3B4634}" type="pres">
      <dgm:prSet presAssocID="{0525DBBB-AF34-42A8-A16E-0643AD0BFC92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1D0B2-3EF2-4652-9F0D-2042360FB64F}" type="pres">
      <dgm:prSet presAssocID="{0525DBBB-AF34-42A8-A16E-0643AD0BFC92}" presName="descendantText" presStyleLbl="align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F961C5-BFAA-4A7B-A3A2-B9458D9805C6}" srcId="{9C691CF9-FB5C-4D6E-B0CB-6E5414680348}" destId="{254BD6E3-4A09-436D-8076-A2B87EA9E1B1}" srcOrd="2" destOrd="0" parTransId="{C92AD64C-5FA9-4096-A87B-7AF85D08F4F6}" sibTransId="{F4B2AF16-895D-4C69-810A-DA0F8CCEB31F}"/>
    <dgm:cxn modelId="{71A13E29-6469-4409-9CEB-72A5C94376F5}" srcId="{7EC3B62C-8B72-4802-B5B7-2F0CC144D3D3}" destId="{0866B63F-69F5-4081-89DE-AE33B098587A}" srcOrd="0" destOrd="0" parTransId="{C8E8668B-AECF-4784-AA4C-FEA12C8B7939}" sibTransId="{32DD2533-17E5-481B-ADBD-0BDCFA7DFFCD}"/>
    <dgm:cxn modelId="{B4B3877E-D2D9-4642-9B35-505BE7B06FF3}" srcId="{998A4E4C-1855-4997-8A6A-7B7B75703B87}" destId="{E430B10A-CDC8-40FA-BC0E-5963709204F4}" srcOrd="1" destOrd="0" parTransId="{89C434A0-7838-4535-8A39-D4C2590AA5AC}" sibTransId="{AE12A3ED-EFF3-4C45-A4DF-EA95ABC9AE51}"/>
    <dgm:cxn modelId="{79F42226-E216-4587-BCBF-B536F88D2A19}" srcId="{9C691CF9-FB5C-4D6E-B0CB-6E5414680348}" destId="{1B79B54F-44CB-45C5-BF35-D2BD5C7CFA4A}" srcOrd="4" destOrd="0" parTransId="{BFBB44E8-345D-4477-8A23-DFA5EB570D5E}" sibTransId="{5B6964F8-1AE0-4274-B19F-C641EC6BA4AB}"/>
    <dgm:cxn modelId="{5E45F7FF-2D2D-4FB3-89CD-F5FC0EFCAB10}" type="presOf" srcId="{1B79B54F-44CB-45C5-BF35-D2BD5C7CFA4A}" destId="{0BF5E5B4-0E44-4C90-A331-69D3615AA6E3}" srcOrd="0" destOrd="0" presId="urn:microsoft.com/office/officeart/2005/8/layout/vList5"/>
    <dgm:cxn modelId="{9B5FB95A-0948-4D1E-BAE2-5C18CB8F7960}" type="presOf" srcId="{0525DBBB-AF34-42A8-A16E-0643AD0BFC92}" destId="{D5DBDF49-72D8-478C-964A-B9FC2C3B4634}" srcOrd="0" destOrd="0" presId="urn:microsoft.com/office/officeart/2005/8/layout/vList5"/>
    <dgm:cxn modelId="{DEA10DDC-63C2-4D7F-9B3F-686005C644CB}" type="presOf" srcId="{868FD695-6828-4C5D-AD48-36A7984A380F}" destId="{EF8A9169-AEC9-4FEA-B669-0E280E873F39}" srcOrd="0" destOrd="0" presId="urn:microsoft.com/office/officeart/2005/8/layout/vList5"/>
    <dgm:cxn modelId="{BE3B1028-DA4F-4098-ACA8-16FA58ED9E59}" type="presOf" srcId="{F8356A15-86B5-4CF3-B2C7-F12753C163A6}" destId="{4AD01642-D65F-4B17-A836-EA126A49A62B}" srcOrd="0" destOrd="0" presId="urn:microsoft.com/office/officeart/2005/8/layout/vList5"/>
    <dgm:cxn modelId="{19785F79-56B3-4337-958A-E523DCAD8C80}" type="presOf" srcId="{4656F429-B751-4746-AC12-8DEF55E29DB2}" destId="{CD7EDCF8-A39B-49DF-B8DF-34F6AAD2C2E1}" srcOrd="0" destOrd="0" presId="urn:microsoft.com/office/officeart/2005/8/layout/vList5"/>
    <dgm:cxn modelId="{07011324-07F6-4C35-9E7F-A0D58C4431A7}" srcId="{16D8F36E-63CA-4E90-8CEB-70DF0EA24E00}" destId="{868FD695-6828-4C5D-AD48-36A7984A380F}" srcOrd="0" destOrd="0" parTransId="{D1FF3B16-9E4C-4613-B69E-0253F2C3999B}" sibTransId="{B44CD5D9-E7B1-40F4-8F0B-DA066545DC19}"/>
    <dgm:cxn modelId="{AB629FCF-36F3-4DD1-9D0D-9E75298B35C7}" srcId="{998A4E4C-1855-4997-8A6A-7B7B75703B87}" destId="{F8356A15-86B5-4CF3-B2C7-F12753C163A6}" srcOrd="0" destOrd="0" parTransId="{06EA787A-A1F8-4F46-9703-8C9CE9830242}" sibTransId="{B377E74A-DDBE-43CA-AF68-ED9E44DDA21F}"/>
    <dgm:cxn modelId="{36D42B92-B62E-4725-BA80-F13912886916}" type="presOf" srcId="{41AD7F02-C717-4D9F-B0C1-826E6CC68FE0}" destId="{EE7C49B7-0D08-48E5-BE6F-D77357DCE00C}" srcOrd="0" destOrd="0" presId="urn:microsoft.com/office/officeart/2005/8/layout/vList5"/>
    <dgm:cxn modelId="{FB700D9B-D86D-4697-8691-58236B4275F1}" type="presOf" srcId="{998A4E4C-1855-4997-8A6A-7B7B75703B87}" destId="{565C0948-6172-4969-B246-1EB8BB055DFF}" srcOrd="0" destOrd="0" presId="urn:microsoft.com/office/officeart/2005/8/layout/vList5"/>
    <dgm:cxn modelId="{DDE90CEC-B2F3-4ECD-BD32-692839A3D7D8}" srcId="{0525DBBB-AF34-42A8-A16E-0643AD0BFC92}" destId="{39FCFFD0-2E3D-4846-BFD9-50993E3C3AA6}" srcOrd="0" destOrd="0" parTransId="{3C11A866-CD75-4479-9C69-6698DDCBB668}" sibTransId="{64FDAE6B-0C4B-4C97-BD4E-D7F0425D4C51}"/>
    <dgm:cxn modelId="{76D4E753-DDBF-46D3-BB67-53D2094E324A}" srcId="{254BD6E3-4A09-436D-8076-A2B87EA9E1B1}" destId="{EE452B6B-E5EB-450C-B23C-920EF7C87D1C}" srcOrd="0" destOrd="0" parTransId="{44690997-3900-4B2A-ACC0-457D7B3217C8}" sibTransId="{5A4DC9C0-F396-4228-8848-54C173511CDA}"/>
    <dgm:cxn modelId="{9BBD47AF-68BC-4C44-95CC-FB2A738B44F2}" srcId="{9C691CF9-FB5C-4D6E-B0CB-6E5414680348}" destId="{41AD7F02-C717-4D9F-B0C1-826E6CC68FE0}" srcOrd="1" destOrd="0" parTransId="{9A79960E-717E-431B-8092-8C1D8AB08BAF}" sibTransId="{9B914288-96D9-4A14-A459-EFF1293DD72E}"/>
    <dgm:cxn modelId="{288F4D82-D814-4381-BF8B-5360BBBA83FB}" type="presOf" srcId="{254BD6E3-4A09-436D-8076-A2B87EA9E1B1}" destId="{CB71B22A-30FA-4B85-A557-3C6478DCFF7B}" srcOrd="0" destOrd="0" presId="urn:microsoft.com/office/officeart/2005/8/layout/vList5"/>
    <dgm:cxn modelId="{50CC9C01-0F5D-4BCE-B82F-CFE537F68848}" srcId="{41AD7F02-C717-4D9F-B0C1-826E6CC68FE0}" destId="{F4707E7B-9982-407E-810A-A5F067185099}" srcOrd="0" destOrd="0" parTransId="{C9C1856F-113A-4A6F-ABC4-B77D927D1840}" sibTransId="{D5113229-52F7-41D5-8F61-A7318004927B}"/>
    <dgm:cxn modelId="{BA32E413-B9F1-426B-B4F6-4D4FD613230A}" type="presOf" srcId="{E430B10A-CDC8-40FA-BC0E-5963709204F4}" destId="{4AD01642-D65F-4B17-A836-EA126A49A62B}" srcOrd="0" destOrd="1" presId="urn:microsoft.com/office/officeart/2005/8/layout/vList5"/>
    <dgm:cxn modelId="{536F3F99-EAA2-4B0B-ACC1-1A7BF5E26068}" type="presOf" srcId="{16D8F36E-63CA-4E90-8CEB-70DF0EA24E00}" destId="{8769BB0A-7078-4F9A-AD43-A615A13E6B4C}" srcOrd="0" destOrd="0" presId="urn:microsoft.com/office/officeart/2005/8/layout/vList5"/>
    <dgm:cxn modelId="{97C73919-D3E0-454F-8150-720ED16E6B37}" type="presOf" srcId="{F4707E7B-9982-407E-810A-A5F067185099}" destId="{1AAE380A-9DD9-4FCF-82CD-9609A9AA6CF2}" srcOrd="0" destOrd="0" presId="urn:microsoft.com/office/officeart/2005/8/layout/vList5"/>
    <dgm:cxn modelId="{36BB49A9-CC4F-42BA-8988-B9498E8CCE6D}" type="presOf" srcId="{0866B63F-69F5-4081-89DE-AE33B098587A}" destId="{A5D19B18-B007-463D-A2D5-49B29A471124}" srcOrd="0" destOrd="0" presId="urn:microsoft.com/office/officeart/2005/8/layout/vList5"/>
    <dgm:cxn modelId="{B4D934C1-6577-4FA7-9C8E-32584B5B1BC0}" srcId="{1B79B54F-44CB-45C5-BF35-D2BD5C7CFA4A}" destId="{4656F429-B751-4746-AC12-8DEF55E29DB2}" srcOrd="0" destOrd="0" parTransId="{69C86315-7EA8-4239-975B-57F7E8C4B666}" sibTransId="{9830F61B-D0E5-4E84-9B47-34C80D4727E5}"/>
    <dgm:cxn modelId="{B2E6A703-9195-4076-ABB7-0ED2DCB1C636}" type="presOf" srcId="{EE452B6B-E5EB-450C-B23C-920EF7C87D1C}" destId="{3630241C-BB2F-48A0-A171-988BC879959F}" srcOrd="0" destOrd="0" presId="urn:microsoft.com/office/officeart/2005/8/layout/vList5"/>
    <dgm:cxn modelId="{462B6C7F-284D-4BA0-B15D-4AB01DE95EE3}" srcId="{9C691CF9-FB5C-4D6E-B0CB-6E5414680348}" destId="{0525DBBB-AF34-42A8-A16E-0643AD0BFC92}" srcOrd="6" destOrd="0" parTransId="{47EF63C8-258F-43E9-AC31-9D601BF5BE52}" sibTransId="{1E8CD185-B2FB-4C2D-9AE2-B09084213B21}"/>
    <dgm:cxn modelId="{29925793-5523-4F81-8E08-56215BD12B09}" srcId="{9C691CF9-FB5C-4D6E-B0CB-6E5414680348}" destId="{7EC3B62C-8B72-4802-B5B7-2F0CC144D3D3}" srcOrd="3" destOrd="0" parTransId="{2F810F7A-A56C-4E75-8721-23F258FF6C98}" sibTransId="{7369849D-75DB-4E3D-9C0E-C0152F44DC1B}"/>
    <dgm:cxn modelId="{2ED20D5B-5D98-4A0C-A0CE-5F7C4D661717}" type="presOf" srcId="{9C691CF9-FB5C-4D6E-B0CB-6E5414680348}" destId="{466DB6A8-F7F2-4ABF-99C2-7F8F39669175}" srcOrd="0" destOrd="0" presId="urn:microsoft.com/office/officeart/2005/8/layout/vList5"/>
    <dgm:cxn modelId="{6BDBCE73-5C24-44D1-985D-56C27487FDE1}" type="presOf" srcId="{39FCFFD0-2E3D-4846-BFD9-50993E3C3AA6}" destId="{A361D0B2-3EF2-4652-9F0D-2042360FB64F}" srcOrd="0" destOrd="0" presId="urn:microsoft.com/office/officeart/2005/8/layout/vList5"/>
    <dgm:cxn modelId="{7497C19B-25F5-4313-BD70-3C93AA0FF8BA}" srcId="{9C691CF9-FB5C-4D6E-B0CB-6E5414680348}" destId="{16D8F36E-63CA-4E90-8CEB-70DF0EA24E00}" srcOrd="0" destOrd="0" parTransId="{DF85E4E9-31E4-43D7-A9A9-683A497F280E}" sibTransId="{A7684C89-BE77-4949-9999-6D163A7D49A5}"/>
    <dgm:cxn modelId="{865D8F1C-7B8B-405B-8BD9-2C1A890971FA}" type="presOf" srcId="{7EC3B62C-8B72-4802-B5B7-2F0CC144D3D3}" destId="{CD780D2B-88E7-4044-AECE-84EBEC63FACD}" srcOrd="0" destOrd="0" presId="urn:microsoft.com/office/officeart/2005/8/layout/vList5"/>
    <dgm:cxn modelId="{D69E7401-73B7-4F5F-9881-31FCA6F2A50A}" srcId="{9C691CF9-FB5C-4D6E-B0CB-6E5414680348}" destId="{998A4E4C-1855-4997-8A6A-7B7B75703B87}" srcOrd="5" destOrd="0" parTransId="{6FC3EA60-2386-4E1E-9328-CAD16ADB6235}" sibTransId="{077FBC2A-3AF8-4F23-B4B6-3DE73FDD94FC}"/>
    <dgm:cxn modelId="{43A7E9D4-22DC-4EB5-9028-94AF4AB0F908}" type="presParOf" srcId="{466DB6A8-F7F2-4ABF-99C2-7F8F39669175}" destId="{BF0CDF68-29B1-46B7-802F-CC140318C576}" srcOrd="0" destOrd="0" presId="urn:microsoft.com/office/officeart/2005/8/layout/vList5"/>
    <dgm:cxn modelId="{C74D97E1-22CE-4B47-80DB-B53D08F163A8}" type="presParOf" srcId="{BF0CDF68-29B1-46B7-802F-CC140318C576}" destId="{8769BB0A-7078-4F9A-AD43-A615A13E6B4C}" srcOrd="0" destOrd="0" presId="urn:microsoft.com/office/officeart/2005/8/layout/vList5"/>
    <dgm:cxn modelId="{DDE525BE-D96F-4BBB-A014-F20F725E5EB0}" type="presParOf" srcId="{BF0CDF68-29B1-46B7-802F-CC140318C576}" destId="{EF8A9169-AEC9-4FEA-B669-0E280E873F39}" srcOrd="1" destOrd="0" presId="urn:microsoft.com/office/officeart/2005/8/layout/vList5"/>
    <dgm:cxn modelId="{68B102E5-F89B-40BC-8206-90AD0F14E78E}" type="presParOf" srcId="{466DB6A8-F7F2-4ABF-99C2-7F8F39669175}" destId="{C5F4DD0A-3BE5-41C8-971C-C6717CB4DA20}" srcOrd="1" destOrd="0" presId="urn:microsoft.com/office/officeart/2005/8/layout/vList5"/>
    <dgm:cxn modelId="{258D89FD-DBFC-4758-BD5A-ADFD89923FD3}" type="presParOf" srcId="{466DB6A8-F7F2-4ABF-99C2-7F8F39669175}" destId="{410AB5D7-CAE1-40E7-9F82-A020D8ADD91E}" srcOrd="2" destOrd="0" presId="urn:microsoft.com/office/officeart/2005/8/layout/vList5"/>
    <dgm:cxn modelId="{B3C97AFB-393F-46A7-BA69-870C38D6E3D0}" type="presParOf" srcId="{410AB5D7-CAE1-40E7-9F82-A020D8ADD91E}" destId="{EE7C49B7-0D08-48E5-BE6F-D77357DCE00C}" srcOrd="0" destOrd="0" presId="urn:microsoft.com/office/officeart/2005/8/layout/vList5"/>
    <dgm:cxn modelId="{4B62A728-5F32-4D3A-B6BB-A8BF9103EAF0}" type="presParOf" srcId="{410AB5D7-CAE1-40E7-9F82-A020D8ADD91E}" destId="{1AAE380A-9DD9-4FCF-82CD-9609A9AA6CF2}" srcOrd="1" destOrd="0" presId="urn:microsoft.com/office/officeart/2005/8/layout/vList5"/>
    <dgm:cxn modelId="{020AA7C6-D617-45F5-BED8-F26CFB1F0B52}" type="presParOf" srcId="{466DB6A8-F7F2-4ABF-99C2-7F8F39669175}" destId="{5EA08DB1-4FF6-40E1-8A2B-97D13F4E09BF}" srcOrd="3" destOrd="0" presId="urn:microsoft.com/office/officeart/2005/8/layout/vList5"/>
    <dgm:cxn modelId="{073DFDF2-4B4D-40B5-9D36-9D2E9B2E12A8}" type="presParOf" srcId="{466DB6A8-F7F2-4ABF-99C2-7F8F39669175}" destId="{CB5A4923-A558-408A-9924-574D04D40706}" srcOrd="4" destOrd="0" presId="urn:microsoft.com/office/officeart/2005/8/layout/vList5"/>
    <dgm:cxn modelId="{048F5CA3-D070-4C37-B283-844209D2E343}" type="presParOf" srcId="{CB5A4923-A558-408A-9924-574D04D40706}" destId="{CB71B22A-30FA-4B85-A557-3C6478DCFF7B}" srcOrd="0" destOrd="0" presId="urn:microsoft.com/office/officeart/2005/8/layout/vList5"/>
    <dgm:cxn modelId="{9E829B7D-8422-4618-B866-44F9539144BB}" type="presParOf" srcId="{CB5A4923-A558-408A-9924-574D04D40706}" destId="{3630241C-BB2F-48A0-A171-988BC879959F}" srcOrd="1" destOrd="0" presId="urn:microsoft.com/office/officeart/2005/8/layout/vList5"/>
    <dgm:cxn modelId="{42A1DF54-C8F8-4DFE-887B-2B6BBAEB357D}" type="presParOf" srcId="{466DB6A8-F7F2-4ABF-99C2-7F8F39669175}" destId="{AF7D5FF4-0323-4613-863A-5C1B3489B483}" srcOrd="5" destOrd="0" presId="urn:microsoft.com/office/officeart/2005/8/layout/vList5"/>
    <dgm:cxn modelId="{90767EF9-846B-4A00-93C7-68A08F906D70}" type="presParOf" srcId="{466DB6A8-F7F2-4ABF-99C2-7F8F39669175}" destId="{27440BF1-3002-4061-AE1D-E4B73FD50601}" srcOrd="6" destOrd="0" presId="urn:microsoft.com/office/officeart/2005/8/layout/vList5"/>
    <dgm:cxn modelId="{DC237A90-8E19-4670-80AD-E3DE339B4ADF}" type="presParOf" srcId="{27440BF1-3002-4061-AE1D-E4B73FD50601}" destId="{CD780D2B-88E7-4044-AECE-84EBEC63FACD}" srcOrd="0" destOrd="0" presId="urn:microsoft.com/office/officeart/2005/8/layout/vList5"/>
    <dgm:cxn modelId="{DE6C54A5-CD57-4FCC-A4CD-C1F052B7AE84}" type="presParOf" srcId="{27440BF1-3002-4061-AE1D-E4B73FD50601}" destId="{A5D19B18-B007-463D-A2D5-49B29A471124}" srcOrd="1" destOrd="0" presId="urn:microsoft.com/office/officeart/2005/8/layout/vList5"/>
    <dgm:cxn modelId="{C5FC303A-3F07-4866-B2BC-B5E69E635D03}" type="presParOf" srcId="{466DB6A8-F7F2-4ABF-99C2-7F8F39669175}" destId="{926C0D66-E20E-445A-A56C-296185ED80B4}" srcOrd="7" destOrd="0" presId="urn:microsoft.com/office/officeart/2005/8/layout/vList5"/>
    <dgm:cxn modelId="{656521D5-A569-4AF8-85F6-19F4AF3EB215}" type="presParOf" srcId="{466DB6A8-F7F2-4ABF-99C2-7F8F39669175}" destId="{CE164E77-F9A3-4C2C-8A68-BA417D729267}" srcOrd="8" destOrd="0" presId="urn:microsoft.com/office/officeart/2005/8/layout/vList5"/>
    <dgm:cxn modelId="{090850F8-BA4C-4E5B-981A-57918BA925F0}" type="presParOf" srcId="{CE164E77-F9A3-4C2C-8A68-BA417D729267}" destId="{0BF5E5B4-0E44-4C90-A331-69D3615AA6E3}" srcOrd="0" destOrd="0" presId="urn:microsoft.com/office/officeart/2005/8/layout/vList5"/>
    <dgm:cxn modelId="{D448071C-FAB1-4E85-86A2-72D4BB189B40}" type="presParOf" srcId="{CE164E77-F9A3-4C2C-8A68-BA417D729267}" destId="{CD7EDCF8-A39B-49DF-B8DF-34F6AAD2C2E1}" srcOrd="1" destOrd="0" presId="urn:microsoft.com/office/officeart/2005/8/layout/vList5"/>
    <dgm:cxn modelId="{777220C7-8C88-4F51-829F-C69A57F5CC6E}" type="presParOf" srcId="{466DB6A8-F7F2-4ABF-99C2-7F8F39669175}" destId="{244B8572-6630-4EE6-AFCE-82A202530BCF}" srcOrd="9" destOrd="0" presId="urn:microsoft.com/office/officeart/2005/8/layout/vList5"/>
    <dgm:cxn modelId="{493F4060-7FF7-4E3D-B77C-AFD951D77F65}" type="presParOf" srcId="{466DB6A8-F7F2-4ABF-99C2-7F8F39669175}" destId="{5FD7B3EE-B06C-49D4-BE3A-71E18CA92D12}" srcOrd="10" destOrd="0" presId="urn:microsoft.com/office/officeart/2005/8/layout/vList5"/>
    <dgm:cxn modelId="{54BEC70F-4085-4018-A65B-B0FE9BD50091}" type="presParOf" srcId="{5FD7B3EE-B06C-49D4-BE3A-71E18CA92D12}" destId="{565C0948-6172-4969-B246-1EB8BB055DFF}" srcOrd="0" destOrd="0" presId="urn:microsoft.com/office/officeart/2005/8/layout/vList5"/>
    <dgm:cxn modelId="{AA7EE0C3-317D-4032-A3F7-5F0C00C3C891}" type="presParOf" srcId="{5FD7B3EE-B06C-49D4-BE3A-71E18CA92D12}" destId="{4AD01642-D65F-4B17-A836-EA126A49A62B}" srcOrd="1" destOrd="0" presId="urn:microsoft.com/office/officeart/2005/8/layout/vList5"/>
    <dgm:cxn modelId="{177E8247-0E1A-420D-A072-903437ED4D78}" type="presParOf" srcId="{466DB6A8-F7F2-4ABF-99C2-7F8F39669175}" destId="{57946395-5CF8-4088-AD77-8ECB26B3B7FE}" srcOrd="11" destOrd="0" presId="urn:microsoft.com/office/officeart/2005/8/layout/vList5"/>
    <dgm:cxn modelId="{4DD3272F-09B1-44BA-AFD7-354945B56A53}" type="presParOf" srcId="{466DB6A8-F7F2-4ABF-99C2-7F8F39669175}" destId="{230DA5CA-29BB-4733-BFE6-55C53A2FE418}" srcOrd="12" destOrd="0" presId="urn:microsoft.com/office/officeart/2005/8/layout/vList5"/>
    <dgm:cxn modelId="{61A43C61-99F5-440C-8891-78E6DFADAA5B}" type="presParOf" srcId="{230DA5CA-29BB-4733-BFE6-55C53A2FE418}" destId="{D5DBDF49-72D8-478C-964A-B9FC2C3B4634}" srcOrd="0" destOrd="0" presId="urn:microsoft.com/office/officeart/2005/8/layout/vList5"/>
    <dgm:cxn modelId="{5E8DDD4E-F919-4167-AFFC-A3A1EF3A14D4}" type="presParOf" srcId="{230DA5CA-29BB-4733-BFE6-55C53A2FE418}" destId="{A361D0B2-3EF2-4652-9F0D-2042360FB6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691CF9-FB5C-4D6E-B0CB-6E541468034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6D8F36E-63CA-4E90-8CEB-70DF0EA24E00}">
      <dgm:prSet phldrT="[Text]" custT="1"/>
      <dgm:spPr/>
      <dgm:t>
        <a:bodyPr/>
        <a:lstStyle/>
        <a:p>
          <a:r>
            <a:rPr lang="en-US" sz="1400" dirty="0" smtClean="0"/>
            <a:t>Assessment of student support services </a:t>
          </a:r>
          <a:endParaRPr lang="en-US" sz="1400" dirty="0"/>
        </a:p>
      </dgm:t>
    </dgm:pt>
    <dgm:pt modelId="{DF85E4E9-31E4-43D7-A9A9-683A497F280E}" type="parTrans" cxnId="{7497C19B-25F5-4313-BD70-3C93AA0FF8BA}">
      <dgm:prSet/>
      <dgm:spPr/>
      <dgm:t>
        <a:bodyPr/>
        <a:lstStyle/>
        <a:p>
          <a:endParaRPr lang="en-US" sz="1400"/>
        </a:p>
      </dgm:t>
    </dgm:pt>
    <dgm:pt modelId="{A7684C89-BE77-4949-9999-6D163A7D49A5}" type="sibTrans" cxnId="{7497C19B-25F5-4313-BD70-3C93AA0FF8BA}">
      <dgm:prSet/>
      <dgm:spPr/>
      <dgm:t>
        <a:bodyPr/>
        <a:lstStyle/>
        <a:p>
          <a:endParaRPr lang="en-US" sz="1400"/>
        </a:p>
      </dgm:t>
    </dgm:pt>
    <dgm:pt modelId="{63DBCDEC-0112-414A-BB2A-067158361C82}">
      <dgm:prSet custT="1"/>
      <dgm:spPr/>
      <dgm:t>
        <a:bodyPr/>
        <a:lstStyle/>
        <a:p>
          <a:r>
            <a:rPr lang="en-US" sz="1400" dirty="0" smtClean="0"/>
            <a:t>Review of faculty and staff training</a:t>
          </a:r>
          <a:endParaRPr lang="en-US" sz="1400" dirty="0"/>
        </a:p>
      </dgm:t>
    </dgm:pt>
    <dgm:pt modelId="{D2CC242E-4407-4F23-9D77-69CDBE947D02}" type="parTrans" cxnId="{85D8491A-3621-4E13-9286-EFD9CB1FD5EA}">
      <dgm:prSet/>
      <dgm:spPr/>
      <dgm:t>
        <a:bodyPr/>
        <a:lstStyle/>
        <a:p>
          <a:endParaRPr lang="en-US" sz="1400"/>
        </a:p>
      </dgm:t>
    </dgm:pt>
    <dgm:pt modelId="{0216301C-C091-4AF2-9194-5D36A6DDA287}" type="sibTrans" cxnId="{85D8491A-3621-4E13-9286-EFD9CB1FD5EA}">
      <dgm:prSet/>
      <dgm:spPr/>
      <dgm:t>
        <a:bodyPr/>
        <a:lstStyle/>
        <a:p>
          <a:endParaRPr lang="en-US" sz="1400"/>
        </a:p>
      </dgm:t>
    </dgm:pt>
    <dgm:pt modelId="{E7B86418-65F8-421E-B65F-DD90FAD4B699}">
      <dgm:prSet custT="1"/>
      <dgm:spPr/>
      <dgm:t>
        <a:bodyPr/>
        <a:lstStyle/>
        <a:p>
          <a:r>
            <a:rPr lang="en-US" sz="1400" dirty="0" smtClean="0"/>
            <a:t>DE course assessment</a:t>
          </a:r>
          <a:endParaRPr lang="en-US" sz="1400" dirty="0"/>
        </a:p>
      </dgm:t>
    </dgm:pt>
    <dgm:pt modelId="{FB60B818-3918-442C-B2DF-C333E5681B62}" type="parTrans" cxnId="{1BB92232-967D-4647-BDB9-393EA4366A4D}">
      <dgm:prSet/>
      <dgm:spPr/>
      <dgm:t>
        <a:bodyPr/>
        <a:lstStyle/>
        <a:p>
          <a:endParaRPr lang="en-US" sz="1400"/>
        </a:p>
      </dgm:t>
    </dgm:pt>
    <dgm:pt modelId="{81A11343-806E-45FA-93E0-AFD31AE2B1D5}" type="sibTrans" cxnId="{1BB92232-967D-4647-BDB9-393EA4366A4D}">
      <dgm:prSet/>
      <dgm:spPr/>
      <dgm:t>
        <a:bodyPr/>
        <a:lstStyle/>
        <a:p>
          <a:endParaRPr lang="en-US" sz="1400"/>
        </a:p>
      </dgm:t>
    </dgm:pt>
    <dgm:pt modelId="{937E967F-244C-46B0-BED1-ECCD13F94604}">
      <dgm:prSet custT="1"/>
      <dgm:spPr/>
      <dgm:t>
        <a:bodyPr/>
        <a:lstStyle/>
        <a:p>
          <a:r>
            <a:rPr lang="en-US" sz="1400" dirty="0" smtClean="0"/>
            <a:t>Completion of new DE programs</a:t>
          </a:r>
          <a:endParaRPr lang="en-US" sz="1400" dirty="0"/>
        </a:p>
      </dgm:t>
    </dgm:pt>
    <dgm:pt modelId="{A19DCFA3-E135-430F-A657-B171551EDED3}" type="parTrans" cxnId="{5CC8F83B-15CF-4B6C-83AD-755F62AF70B1}">
      <dgm:prSet/>
      <dgm:spPr/>
      <dgm:t>
        <a:bodyPr/>
        <a:lstStyle/>
        <a:p>
          <a:endParaRPr lang="en-US" sz="1400"/>
        </a:p>
      </dgm:t>
    </dgm:pt>
    <dgm:pt modelId="{E995EE85-D619-4852-BE11-579503B92716}" type="sibTrans" cxnId="{5CC8F83B-15CF-4B6C-83AD-755F62AF70B1}">
      <dgm:prSet/>
      <dgm:spPr/>
      <dgm:t>
        <a:bodyPr/>
        <a:lstStyle/>
        <a:p>
          <a:endParaRPr lang="en-US" sz="1400"/>
        </a:p>
      </dgm:t>
    </dgm:pt>
    <dgm:pt modelId="{A3B8100A-4C9C-40E7-A54D-D9C03920A8C9}">
      <dgm:prSet phldrT="[Text]" custT="1"/>
      <dgm:spPr/>
      <dgm:t>
        <a:bodyPr/>
        <a:lstStyle/>
        <a:p>
          <a:r>
            <a:rPr lang="en-US" sz="1400" dirty="0" smtClean="0"/>
            <a:t>Assessment of student support services.</a:t>
          </a:r>
          <a:endParaRPr lang="en-US" sz="1400" dirty="0"/>
        </a:p>
      </dgm:t>
    </dgm:pt>
    <dgm:pt modelId="{199C3655-6FF8-41BB-B8D8-F204FBCADF6A}" type="parTrans" cxnId="{F37CC90F-EC05-4C18-9E5A-720DFDC0CCE8}">
      <dgm:prSet/>
      <dgm:spPr/>
      <dgm:t>
        <a:bodyPr/>
        <a:lstStyle/>
        <a:p>
          <a:endParaRPr lang="en-US" sz="1400"/>
        </a:p>
      </dgm:t>
    </dgm:pt>
    <dgm:pt modelId="{DA70EB41-6EFF-4252-8334-B39E71B0241A}" type="sibTrans" cxnId="{F37CC90F-EC05-4C18-9E5A-720DFDC0CCE8}">
      <dgm:prSet/>
      <dgm:spPr/>
      <dgm:t>
        <a:bodyPr/>
        <a:lstStyle/>
        <a:p>
          <a:endParaRPr lang="en-US" sz="1400"/>
        </a:p>
      </dgm:t>
    </dgm:pt>
    <dgm:pt modelId="{A5207A55-CFC1-452D-ABA1-E7632993EE06}">
      <dgm:prSet custT="1"/>
      <dgm:spPr/>
      <dgm:t>
        <a:bodyPr/>
        <a:lstStyle/>
        <a:p>
          <a:r>
            <a:rPr lang="en-US" sz="1400" dirty="0" smtClean="0"/>
            <a:t>Assess effectiveness of DE faculty and staff training</a:t>
          </a:r>
          <a:endParaRPr lang="en-US" sz="1400" dirty="0"/>
        </a:p>
      </dgm:t>
    </dgm:pt>
    <dgm:pt modelId="{40AC3A08-2DF4-4845-9C38-ADA3796EA2AA}" type="parTrans" cxnId="{7ED84186-948F-41FC-8B62-65A722B4C3B3}">
      <dgm:prSet/>
      <dgm:spPr/>
      <dgm:t>
        <a:bodyPr/>
        <a:lstStyle/>
        <a:p>
          <a:endParaRPr lang="en-US" sz="1400"/>
        </a:p>
      </dgm:t>
    </dgm:pt>
    <dgm:pt modelId="{0A53B3B1-7D5E-4E07-A6DC-3FAF20EFC7CF}" type="sibTrans" cxnId="{7ED84186-948F-41FC-8B62-65A722B4C3B3}">
      <dgm:prSet/>
      <dgm:spPr/>
      <dgm:t>
        <a:bodyPr/>
        <a:lstStyle/>
        <a:p>
          <a:endParaRPr lang="en-US" sz="1400"/>
        </a:p>
      </dgm:t>
    </dgm:pt>
    <dgm:pt modelId="{0986BA91-09A4-4148-AD87-A9916A999225}">
      <dgm:prSet custT="1"/>
      <dgm:spPr/>
      <dgm:t>
        <a:bodyPr/>
        <a:lstStyle/>
        <a:p>
          <a:r>
            <a:rPr lang="en-US" sz="1400" dirty="0" smtClean="0"/>
            <a:t>DE course assessments – student course evaluations and faculty evaluations</a:t>
          </a:r>
          <a:endParaRPr lang="en-US" sz="1400" dirty="0"/>
        </a:p>
      </dgm:t>
    </dgm:pt>
    <dgm:pt modelId="{B664EBB3-A0D2-4589-9392-55DF99003FA5}" type="parTrans" cxnId="{E9951CCC-8C28-435F-8652-35F0AE98BA5E}">
      <dgm:prSet/>
      <dgm:spPr/>
      <dgm:t>
        <a:bodyPr/>
        <a:lstStyle/>
        <a:p>
          <a:endParaRPr lang="en-US" sz="1400"/>
        </a:p>
      </dgm:t>
    </dgm:pt>
    <dgm:pt modelId="{A5DB2B7B-D382-4DA4-9358-D4858E9EE6F8}" type="sibTrans" cxnId="{E9951CCC-8C28-435F-8652-35F0AE98BA5E}">
      <dgm:prSet/>
      <dgm:spPr/>
      <dgm:t>
        <a:bodyPr/>
        <a:lstStyle/>
        <a:p>
          <a:endParaRPr lang="en-US" sz="1400"/>
        </a:p>
      </dgm:t>
    </dgm:pt>
    <dgm:pt modelId="{68677BC4-25CA-4BFC-A5F9-9F760BF14951}">
      <dgm:prSet custT="1"/>
      <dgm:spPr/>
      <dgm:t>
        <a:bodyPr/>
        <a:lstStyle/>
        <a:p>
          <a:r>
            <a:rPr lang="en-US" sz="1400" dirty="0" smtClean="0"/>
            <a:t>Continued development of any new DE programs/courses</a:t>
          </a:r>
          <a:endParaRPr lang="en-US" sz="1400" dirty="0"/>
        </a:p>
      </dgm:t>
    </dgm:pt>
    <dgm:pt modelId="{6429A849-BB98-4402-9BFA-0CB92F9018FC}" type="parTrans" cxnId="{E65A3FF6-234A-47C1-A7DE-E7F35C772342}">
      <dgm:prSet/>
      <dgm:spPr/>
      <dgm:t>
        <a:bodyPr/>
        <a:lstStyle/>
        <a:p>
          <a:endParaRPr lang="en-US" sz="1400"/>
        </a:p>
      </dgm:t>
    </dgm:pt>
    <dgm:pt modelId="{E8AAD108-09E7-443A-B359-FCD8068963B9}" type="sibTrans" cxnId="{E65A3FF6-234A-47C1-A7DE-E7F35C772342}">
      <dgm:prSet/>
      <dgm:spPr/>
      <dgm:t>
        <a:bodyPr/>
        <a:lstStyle/>
        <a:p>
          <a:endParaRPr lang="en-US" sz="1400"/>
        </a:p>
      </dgm:t>
    </dgm:pt>
    <dgm:pt modelId="{857C47FA-417D-4C99-B795-408F7852D12B}">
      <dgm:prSet phldrT="[Text]" custT="1"/>
      <dgm:spPr/>
      <dgm:t>
        <a:bodyPr/>
        <a:lstStyle/>
        <a:p>
          <a:r>
            <a:rPr lang="en-US" sz="1400" dirty="0" smtClean="0"/>
            <a:t>LMS assessment</a:t>
          </a:r>
          <a:endParaRPr lang="en-US" sz="1400" dirty="0"/>
        </a:p>
      </dgm:t>
    </dgm:pt>
    <dgm:pt modelId="{4E995132-5752-4635-BB47-5CAEEE109AC0}" type="parTrans" cxnId="{1AC6603F-C047-4B8B-8479-94B60E068957}">
      <dgm:prSet/>
      <dgm:spPr/>
      <dgm:t>
        <a:bodyPr/>
        <a:lstStyle/>
        <a:p>
          <a:endParaRPr lang="en-US"/>
        </a:p>
      </dgm:t>
    </dgm:pt>
    <dgm:pt modelId="{E8A456C9-7CDE-44C5-AC30-291F8112525A}" type="sibTrans" cxnId="{1AC6603F-C047-4B8B-8479-94B60E068957}">
      <dgm:prSet/>
      <dgm:spPr/>
      <dgm:t>
        <a:bodyPr/>
        <a:lstStyle/>
        <a:p>
          <a:endParaRPr lang="en-US"/>
        </a:p>
      </dgm:t>
    </dgm:pt>
    <dgm:pt modelId="{C8238AD9-633A-4F7C-907A-AE5AC28C3838}">
      <dgm:prSet phldrT="[Text]" custT="1"/>
      <dgm:spPr/>
      <dgm:t>
        <a:bodyPr/>
        <a:lstStyle/>
        <a:p>
          <a:r>
            <a:rPr lang="en-US" sz="1400" dirty="0" smtClean="0"/>
            <a:t>Student and faculty technology support</a:t>
          </a:r>
          <a:endParaRPr lang="en-US" sz="1400" dirty="0"/>
        </a:p>
      </dgm:t>
    </dgm:pt>
    <dgm:pt modelId="{593E00FD-F48C-4BE0-BF4F-10CEBC7FD4DA}" type="parTrans" cxnId="{2E73C8FE-0705-4FAC-B1FE-1E5432CA867C}">
      <dgm:prSet/>
      <dgm:spPr/>
      <dgm:t>
        <a:bodyPr/>
        <a:lstStyle/>
        <a:p>
          <a:endParaRPr lang="en-US"/>
        </a:p>
      </dgm:t>
    </dgm:pt>
    <dgm:pt modelId="{E7DF514E-9F07-4F11-A7D5-D0F3D47AEE3E}" type="sibTrans" cxnId="{2E73C8FE-0705-4FAC-B1FE-1E5432CA867C}">
      <dgm:prSet/>
      <dgm:spPr/>
      <dgm:t>
        <a:bodyPr/>
        <a:lstStyle/>
        <a:p>
          <a:endParaRPr lang="en-US"/>
        </a:p>
      </dgm:t>
    </dgm:pt>
    <dgm:pt modelId="{466DB6A8-F7F2-4ABF-99C2-7F8F39669175}" type="pres">
      <dgm:prSet presAssocID="{9C691CF9-FB5C-4D6E-B0CB-6E5414680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0CDF68-29B1-46B7-802F-CC140318C576}" type="pres">
      <dgm:prSet presAssocID="{16D8F36E-63CA-4E90-8CEB-70DF0EA24E00}" presName="linNode" presStyleCnt="0"/>
      <dgm:spPr/>
    </dgm:pt>
    <dgm:pt modelId="{8769BB0A-7078-4F9A-AD43-A615A13E6B4C}" type="pres">
      <dgm:prSet presAssocID="{16D8F36E-63CA-4E90-8CEB-70DF0EA24E00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A9169-AEC9-4FEA-B669-0E280E873F39}" type="pres">
      <dgm:prSet presAssocID="{16D8F36E-63CA-4E90-8CEB-70DF0EA24E00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4DD0A-3BE5-41C8-971C-C6717CB4DA20}" type="pres">
      <dgm:prSet presAssocID="{A7684C89-BE77-4949-9999-6D163A7D49A5}" presName="sp" presStyleCnt="0"/>
      <dgm:spPr/>
    </dgm:pt>
    <dgm:pt modelId="{DDCCADCE-77DD-434E-A7EF-07F5502F0D2C}" type="pres">
      <dgm:prSet presAssocID="{63DBCDEC-0112-414A-BB2A-067158361C82}" presName="linNode" presStyleCnt="0"/>
      <dgm:spPr/>
    </dgm:pt>
    <dgm:pt modelId="{4EFCCAFD-965F-4350-8FF0-74CCA2A1E3F0}" type="pres">
      <dgm:prSet presAssocID="{63DBCDEC-0112-414A-BB2A-067158361C8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53976-F122-4F39-8F11-DBDB4588121C}" type="pres">
      <dgm:prSet presAssocID="{63DBCDEC-0112-414A-BB2A-067158361C8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A5E7F-01DA-45C3-914D-E3EB112C490E}" type="pres">
      <dgm:prSet presAssocID="{0216301C-C091-4AF2-9194-5D36A6DDA287}" presName="sp" presStyleCnt="0"/>
      <dgm:spPr/>
    </dgm:pt>
    <dgm:pt modelId="{46C92A99-7921-477A-AC8F-39011109DFD0}" type="pres">
      <dgm:prSet presAssocID="{E7B86418-65F8-421E-B65F-DD90FAD4B699}" presName="linNode" presStyleCnt="0"/>
      <dgm:spPr/>
    </dgm:pt>
    <dgm:pt modelId="{AF9A323D-6A5E-430E-B91F-59EA843B7AE1}" type="pres">
      <dgm:prSet presAssocID="{E7B86418-65F8-421E-B65F-DD90FAD4B69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32BFF3-08C5-4B79-B907-67365778C18D}" type="pres">
      <dgm:prSet presAssocID="{E7B86418-65F8-421E-B65F-DD90FAD4B69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BB991-C90F-429F-B24C-334C8CC5CE13}" type="pres">
      <dgm:prSet presAssocID="{81A11343-806E-45FA-93E0-AFD31AE2B1D5}" presName="sp" presStyleCnt="0"/>
      <dgm:spPr/>
    </dgm:pt>
    <dgm:pt modelId="{1C52DD44-8D16-46EC-829F-F9DA23EE55EE}" type="pres">
      <dgm:prSet presAssocID="{937E967F-244C-46B0-BED1-ECCD13F94604}" presName="linNode" presStyleCnt="0"/>
      <dgm:spPr/>
    </dgm:pt>
    <dgm:pt modelId="{00FC1017-0409-4D5E-8216-42978906E5D8}" type="pres">
      <dgm:prSet presAssocID="{937E967F-244C-46B0-BED1-ECCD13F9460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3F0BD-B6E4-4DB1-9BAE-5A2EE7A9F9D6}" type="pres">
      <dgm:prSet presAssocID="{937E967F-244C-46B0-BED1-ECCD13F94604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62B18E-8187-4FB7-95C6-856FD1034AEB}" type="presOf" srcId="{A5207A55-CFC1-452D-ABA1-E7632993EE06}" destId="{78853976-F122-4F39-8F11-DBDB4588121C}" srcOrd="0" destOrd="0" presId="urn:microsoft.com/office/officeart/2005/8/layout/vList5"/>
    <dgm:cxn modelId="{8417D18A-8EDD-430D-B541-C2D5896B15D2}" type="presOf" srcId="{E7B86418-65F8-421E-B65F-DD90FAD4B699}" destId="{AF9A323D-6A5E-430E-B91F-59EA843B7AE1}" srcOrd="0" destOrd="0" presId="urn:microsoft.com/office/officeart/2005/8/layout/vList5"/>
    <dgm:cxn modelId="{7497C19B-25F5-4313-BD70-3C93AA0FF8BA}" srcId="{9C691CF9-FB5C-4D6E-B0CB-6E5414680348}" destId="{16D8F36E-63CA-4E90-8CEB-70DF0EA24E00}" srcOrd="0" destOrd="0" parTransId="{DF85E4E9-31E4-43D7-A9A9-683A497F280E}" sibTransId="{A7684C89-BE77-4949-9999-6D163A7D49A5}"/>
    <dgm:cxn modelId="{35D483E5-08DD-4A51-9695-AB5EE3191BAC}" type="presOf" srcId="{63DBCDEC-0112-414A-BB2A-067158361C82}" destId="{4EFCCAFD-965F-4350-8FF0-74CCA2A1E3F0}" srcOrd="0" destOrd="0" presId="urn:microsoft.com/office/officeart/2005/8/layout/vList5"/>
    <dgm:cxn modelId="{5CB4ABE9-112B-4319-8873-04924DD3ADDD}" type="presOf" srcId="{16D8F36E-63CA-4E90-8CEB-70DF0EA24E00}" destId="{8769BB0A-7078-4F9A-AD43-A615A13E6B4C}" srcOrd="0" destOrd="0" presId="urn:microsoft.com/office/officeart/2005/8/layout/vList5"/>
    <dgm:cxn modelId="{F37CC90F-EC05-4C18-9E5A-720DFDC0CCE8}" srcId="{16D8F36E-63CA-4E90-8CEB-70DF0EA24E00}" destId="{A3B8100A-4C9C-40E7-A54D-D9C03920A8C9}" srcOrd="0" destOrd="0" parTransId="{199C3655-6FF8-41BB-B8D8-F204FBCADF6A}" sibTransId="{DA70EB41-6EFF-4252-8334-B39E71B0241A}"/>
    <dgm:cxn modelId="{5CC8F83B-15CF-4B6C-83AD-755F62AF70B1}" srcId="{9C691CF9-FB5C-4D6E-B0CB-6E5414680348}" destId="{937E967F-244C-46B0-BED1-ECCD13F94604}" srcOrd="3" destOrd="0" parTransId="{A19DCFA3-E135-430F-A657-B171551EDED3}" sibTransId="{E995EE85-D619-4852-BE11-579503B92716}"/>
    <dgm:cxn modelId="{882BEB19-E9DC-475C-BEA5-E71ADDF57173}" type="presOf" srcId="{A3B8100A-4C9C-40E7-A54D-D9C03920A8C9}" destId="{EF8A9169-AEC9-4FEA-B669-0E280E873F39}" srcOrd="0" destOrd="0" presId="urn:microsoft.com/office/officeart/2005/8/layout/vList5"/>
    <dgm:cxn modelId="{4275495D-7C49-45AC-A5A3-1F300D5A2929}" type="presOf" srcId="{937E967F-244C-46B0-BED1-ECCD13F94604}" destId="{00FC1017-0409-4D5E-8216-42978906E5D8}" srcOrd="0" destOrd="0" presId="urn:microsoft.com/office/officeart/2005/8/layout/vList5"/>
    <dgm:cxn modelId="{E65A3FF6-234A-47C1-A7DE-E7F35C772342}" srcId="{937E967F-244C-46B0-BED1-ECCD13F94604}" destId="{68677BC4-25CA-4BFC-A5F9-9F760BF14951}" srcOrd="0" destOrd="0" parTransId="{6429A849-BB98-4402-9BFA-0CB92F9018FC}" sibTransId="{E8AAD108-09E7-443A-B359-FCD8068963B9}"/>
    <dgm:cxn modelId="{F6C09AC6-924B-408D-A522-C12EC2C43AD5}" type="presOf" srcId="{0986BA91-09A4-4148-AD87-A9916A999225}" destId="{8C32BFF3-08C5-4B79-B907-67365778C18D}" srcOrd="0" destOrd="0" presId="urn:microsoft.com/office/officeart/2005/8/layout/vList5"/>
    <dgm:cxn modelId="{85D8491A-3621-4E13-9286-EFD9CB1FD5EA}" srcId="{9C691CF9-FB5C-4D6E-B0CB-6E5414680348}" destId="{63DBCDEC-0112-414A-BB2A-067158361C82}" srcOrd="1" destOrd="0" parTransId="{D2CC242E-4407-4F23-9D77-69CDBE947D02}" sibTransId="{0216301C-C091-4AF2-9194-5D36A6DDA287}"/>
    <dgm:cxn modelId="{1AC6603F-C047-4B8B-8479-94B60E068957}" srcId="{16D8F36E-63CA-4E90-8CEB-70DF0EA24E00}" destId="{857C47FA-417D-4C99-B795-408F7852D12B}" srcOrd="1" destOrd="0" parTransId="{4E995132-5752-4635-BB47-5CAEEE109AC0}" sibTransId="{E8A456C9-7CDE-44C5-AC30-291F8112525A}"/>
    <dgm:cxn modelId="{23B8D47A-A7FD-4B54-A5CF-D2F95AF14510}" type="presOf" srcId="{9C691CF9-FB5C-4D6E-B0CB-6E5414680348}" destId="{466DB6A8-F7F2-4ABF-99C2-7F8F39669175}" srcOrd="0" destOrd="0" presId="urn:microsoft.com/office/officeart/2005/8/layout/vList5"/>
    <dgm:cxn modelId="{F196B327-1742-49F0-A24D-E6D0ECE5EBAC}" type="presOf" srcId="{68677BC4-25CA-4BFC-A5F9-9F760BF14951}" destId="{CE93F0BD-B6E4-4DB1-9BAE-5A2EE7A9F9D6}" srcOrd="0" destOrd="0" presId="urn:microsoft.com/office/officeart/2005/8/layout/vList5"/>
    <dgm:cxn modelId="{7EF49464-9522-4BB5-B913-DC16498A8C2A}" type="presOf" srcId="{C8238AD9-633A-4F7C-907A-AE5AC28C3838}" destId="{EF8A9169-AEC9-4FEA-B669-0E280E873F39}" srcOrd="0" destOrd="2" presId="urn:microsoft.com/office/officeart/2005/8/layout/vList5"/>
    <dgm:cxn modelId="{7ED84186-948F-41FC-8B62-65A722B4C3B3}" srcId="{63DBCDEC-0112-414A-BB2A-067158361C82}" destId="{A5207A55-CFC1-452D-ABA1-E7632993EE06}" srcOrd="0" destOrd="0" parTransId="{40AC3A08-2DF4-4845-9C38-ADA3796EA2AA}" sibTransId="{0A53B3B1-7D5E-4E07-A6DC-3FAF20EFC7CF}"/>
    <dgm:cxn modelId="{2E73C8FE-0705-4FAC-B1FE-1E5432CA867C}" srcId="{16D8F36E-63CA-4E90-8CEB-70DF0EA24E00}" destId="{C8238AD9-633A-4F7C-907A-AE5AC28C3838}" srcOrd="2" destOrd="0" parTransId="{593E00FD-F48C-4BE0-BF4F-10CEBC7FD4DA}" sibTransId="{E7DF514E-9F07-4F11-A7D5-D0F3D47AEE3E}"/>
    <dgm:cxn modelId="{1BB92232-967D-4647-BDB9-393EA4366A4D}" srcId="{9C691CF9-FB5C-4D6E-B0CB-6E5414680348}" destId="{E7B86418-65F8-421E-B65F-DD90FAD4B699}" srcOrd="2" destOrd="0" parTransId="{FB60B818-3918-442C-B2DF-C333E5681B62}" sibTransId="{81A11343-806E-45FA-93E0-AFD31AE2B1D5}"/>
    <dgm:cxn modelId="{E9951CCC-8C28-435F-8652-35F0AE98BA5E}" srcId="{E7B86418-65F8-421E-B65F-DD90FAD4B699}" destId="{0986BA91-09A4-4148-AD87-A9916A999225}" srcOrd="0" destOrd="0" parTransId="{B664EBB3-A0D2-4589-9392-55DF99003FA5}" sibTransId="{A5DB2B7B-D382-4DA4-9358-D4858E9EE6F8}"/>
    <dgm:cxn modelId="{593AD90A-BDE9-4B17-98DB-69F5B2634778}" type="presOf" srcId="{857C47FA-417D-4C99-B795-408F7852D12B}" destId="{EF8A9169-AEC9-4FEA-B669-0E280E873F39}" srcOrd="0" destOrd="1" presId="urn:microsoft.com/office/officeart/2005/8/layout/vList5"/>
    <dgm:cxn modelId="{F3835279-6AAE-4792-A3D7-009C806288E5}" type="presParOf" srcId="{466DB6A8-F7F2-4ABF-99C2-7F8F39669175}" destId="{BF0CDF68-29B1-46B7-802F-CC140318C576}" srcOrd="0" destOrd="0" presId="urn:microsoft.com/office/officeart/2005/8/layout/vList5"/>
    <dgm:cxn modelId="{1CB7483F-E3BC-42CF-9594-220AC2EEEF3C}" type="presParOf" srcId="{BF0CDF68-29B1-46B7-802F-CC140318C576}" destId="{8769BB0A-7078-4F9A-AD43-A615A13E6B4C}" srcOrd="0" destOrd="0" presId="urn:microsoft.com/office/officeart/2005/8/layout/vList5"/>
    <dgm:cxn modelId="{DBAB4EB9-D147-4085-A750-3AE0059D29D2}" type="presParOf" srcId="{BF0CDF68-29B1-46B7-802F-CC140318C576}" destId="{EF8A9169-AEC9-4FEA-B669-0E280E873F39}" srcOrd="1" destOrd="0" presId="urn:microsoft.com/office/officeart/2005/8/layout/vList5"/>
    <dgm:cxn modelId="{FFAA9CDE-A41D-4CFF-9C48-0987FEA6CE46}" type="presParOf" srcId="{466DB6A8-F7F2-4ABF-99C2-7F8F39669175}" destId="{C5F4DD0A-3BE5-41C8-971C-C6717CB4DA20}" srcOrd="1" destOrd="0" presId="urn:microsoft.com/office/officeart/2005/8/layout/vList5"/>
    <dgm:cxn modelId="{097B651E-599A-4826-A6E1-1D0AEADD23E0}" type="presParOf" srcId="{466DB6A8-F7F2-4ABF-99C2-7F8F39669175}" destId="{DDCCADCE-77DD-434E-A7EF-07F5502F0D2C}" srcOrd="2" destOrd="0" presId="urn:microsoft.com/office/officeart/2005/8/layout/vList5"/>
    <dgm:cxn modelId="{FD58F5CD-7B30-4965-B0BE-1E5D9E0F9200}" type="presParOf" srcId="{DDCCADCE-77DD-434E-A7EF-07F5502F0D2C}" destId="{4EFCCAFD-965F-4350-8FF0-74CCA2A1E3F0}" srcOrd="0" destOrd="0" presId="urn:microsoft.com/office/officeart/2005/8/layout/vList5"/>
    <dgm:cxn modelId="{FC13C190-D92C-4554-A5B0-E1B13160BB0C}" type="presParOf" srcId="{DDCCADCE-77DD-434E-A7EF-07F5502F0D2C}" destId="{78853976-F122-4F39-8F11-DBDB4588121C}" srcOrd="1" destOrd="0" presId="urn:microsoft.com/office/officeart/2005/8/layout/vList5"/>
    <dgm:cxn modelId="{43E87896-43B0-4305-AC55-8BFA7043376F}" type="presParOf" srcId="{466DB6A8-F7F2-4ABF-99C2-7F8F39669175}" destId="{78BA5E7F-01DA-45C3-914D-E3EB112C490E}" srcOrd="3" destOrd="0" presId="urn:microsoft.com/office/officeart/2005/8/layout/vList5"/>
    <dgm:cxn modelId="{C7B9C22D-5530-46CF-A081-542B220EDC29}" type="presParOf" srcId="{466DB6A8-F7F2-4ABF-99C2-7F8F39669175}" destId="{46C92A99-7921-477A-AC8F-39011109DFD0}" srcOrd="4" destOrd="0" presId="urn:microsoft.com/office/officeart/2005/8/layout/vList5"/>
    <dgm:cxn modelId="{CB6B8AF4-FD72-47D8-97C1-8BBAD2E137A3}" type="presParOf" srcId="{46C92A99-7921-477A-AC8F-39011109DFD0}" destId="{AF9A323D-6A5E-430E-B91F-59EA843B7AE1}" srcOrd="0" destOrd="0" presId="urn:microsoft.com/office/officeart/2005/8/layout/vList5"/>
    <dgm:cxn modelId="{05409F1F-271B-42BA-88F1-9B37983746D5}" type="presParOf" srcId="{46C92A99-7921-477A-AC8F-39011109DFD0}" destId="{8C32BFF3-08C5-4B79-B907-67365778C18D}" srcOrd="1" destOrd="0" presId="urn:microsoft.com/office/officeart/2005/8/layout/vList5"/>
    <dgm:cxn modelId="{5EFB4661-C83D-457A-912A-23D541352F07}" type="presParOf" srcId="{466DB6A8-F7F2-4ABF-99C2-7F8F39669175}" destId="{FCEBB991-C90F-429F-B24C-334C8CC5CE13}" srcOrd="5" destOrd="0" presId="urn:microsoft.com/office/officeart/2005/8/layout/vList5"/>
    <dgm:cxn modelId="{A4C7FB38-D736-475A-AD79-4C42B1511B29}" type="presParOf" srcId="{466DB6A8-F7F2-4ABF-99C2-7F8F39669175}" destId="{1C52DD44-8D16-46EC-829F-F9DA23EE55EE}" srcOrd="6" destOrd="0" presId="urn:microsoft.com/office/officeart/2005/8/layout/vList5"/>
    <dgm:cxn modelId="{1601C360-CCB4-40B2-BD61-53FA34D80754}" type="presParOf" srcId="{1C52DD44-8D16-46EC-829F-F9DA23EE55EE}" destId="{00FC1017-0409-4D5E-8216-42978906E5D8}" srcOrd="0" destOrd="0" presId="urn:microsoft.com/office/officeart/2005/8/layout/vList5"/>
    <dgm:cxn modelId="{E3728CA0-F631-44C1-995A-946518AC4BB2}" type="presParOf" srcId="{1C52DD44-8D16-46EC-829F-F9DA23EE55EE}" destId="{CE93F0BD-B6E4-4DB1-9BAE-5A2EE7A9F9D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691CF9-FB5C-4D6E-B0CB-6E541468034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6D8F36E-63CA-4E90-8CEB-70DF0EA24E00}">
      <dgm:prSet phldrT="[Text]" custT="1"/>
      <dgm:spPr/>
      <dgm:t>
        <a:bodyPr/>
        <a:lstStyle/>
        <a:p>
          <a:r>
            <a:rPr lang="en-US" sz="1200" b="1" dirty="0" smtClean="0"/>
            <a:t>DE Programs and courses continue to be developed</a:t>
          </a:r>
          <a:endParaRPr lang="en-US" sz="1200" b="1" dirty="0"/>
        </a:p>
      </dgm:t>
    </dgm:pt>
    <dgm:pt modelId="{DF85E4E9-31E4-43D7-A9A9-683A497F280E}" type="parTrans" cxnId="{7497C19B-25F5-4313-BD70-3C93AA0FF8BA}">
      <dgm:prSet/>
      <dgm:spPr/>
      <dgm:t>
        <a:bodyPr/>
        <a:lstStyle/>
        <a:p>
          <a:endParaRPr lang="en-US" sz="1200" b="1"/>
        </a:p>
      </dgm:t>
    </dgm:pt>
    <dgm:pt modelId="{A7684C89-BE77-4949-9999-6D163A7D49A5}" type="sibTrans" cxnId="{7497C19B-25F5-4313-BD70-3C93AA0FF8BA}">
      <dgm:prSet/>
      <dgm:spPr/>
      <dgm:t>
        <a:bodyPr/>
        <a:lstStyle/>
        <a:p>
          <a:endParaRPr lang="en-US" sz="1200" b="1"/>
        </a:p>
      </dgm:t>
    </dgm:pt>
    <dgm:pt modelId="{E28CCD77-0865-4742-A872-CE7DDAFF9017}">
      <dgm:prSet custT="1"/>
      <dgm:spPr/>
      <dgm:t>
        <a:bodyPr/>
        <a:lstStyle/>
        <a:p>
          <a:r>
            <a:rPr lang="en-US" sz="1200" b="1" dirty="0" smtClean="0"/>
            <a:t>DE 5-year assessment</a:t>
          </a:r>
          <a:endParaRPr lang="en-US" sz="1200" b="1" dirty="0"/>
        </a:p>
      </dgm:t>
    </dgm:pt>
    <dgm:pt modelId="{E7C9E350-9A40-48E3-B092-2062E3B66D59}" type="parTrans" cxnId="{3A333287-39E2-48BA-88F0-1FE905A1E4B4}">
      <dgm:prSet/>
      <dgm:spPr/>
      <dgm:t>
        <a:bodyPr/>
        <a:lstStyle/>
        <a:p>
          <a:endParaRPr lang="en-US" sz="1200" b="1"/>
        </a:p>
      </dgm:t>
    </dgm:pt>
    <dgm:pt modelId="{95A68D97-0C5D-4322-BEC6-869A4561E76F}" type="sibTrans" cxnId="{3A333287-39E2-48BA-88F0-1FE905A1E4B4}">
      <dgm:prSet/>
      <dgm:spPr/>
      <dgm:t>
        <a:bodyPr/>
        <a:lstStyle/>
        <a:p>
          <a:endParaRPr lang="en-US" sz="1200" b="1"/>
        </a:p>
      </dgm:t>
    </dgm:pt>
    <dgm:pt modelId="{0FE63DEE-72E4-4DA4-9A36-0159E187CBB8}">
      <dgm:prSet phldrT="[Text]" custT="1"/>
      <dgm:spPr/>
      <dgm:t>
        <a:bodyPr/>
        <a:lstStyle/>
        <a:p>
          <a:r>
            <a:rPr lang="en-US" sz="1200" b="0" dirty="0" smtClean="0"/>
            <a:t>Program and course selection and development</a:t>
          </a:r>
          <a:endParaRPr lang="en-US" sz="1200" b="0" dirty="0"/>
        </a:p>
      </dgm:t>
    </dgm:pt>
    <dgm:pt modelId="{8BE710B7-D2FB-4C1C-9664-416499FFAC59}" type="parTrans" cxnId="{81A80838-A6C4-4AD3-BFB4-A58F6322CB7C}">
      <dgm:prSet/>
      <dgm:spPr/>
      <dgm:t>
        <a:bodyPr/>
        <a:lstStyle/>
        <a:p>
          <a:endParaRPr lang="en-US" sz="1200" b="1"/>
        </a:p>
      </dgm:t>
    </dgm:pt>
    <dgm:pt modelId="{C389ED89-744D-43BC-9BF1-65027C543E69}" type="sibTrans" cxnId="{81A80838-A6C4-4AD3-BFB4-A58F6322CB7C}">
      <dgm:prSet/>
      <dgm:spPr/>
      <dgm:t>
        <a:bodyPr/>
        <a:lstStyle/>
        <a:p>
          <a:endParaRPr lang="en-US" sz="1200" b="1"/>
        </a:p>
      </dgm:t>
    </dgm:pt>
    <dgm:pt modelId="{8C2ECB71-CE1B-403E-8EDB-F7CD8CA0368F}">
      <dgm:prSet custT="1"/>
      <dgm:spPr/>
      <dgm:t>
        <a:bodyPr/>
        <a:lstStyle/>
        <a:p>
          <a:r>
            <a:rPr lang="en-US" sz="1200" b="0" dirty="0" smtClean="0"/>
            <a:t>Assess DE impact on GCC </a:t>
          </a:r>
          <a:endParaRPr lang="en-US" sz="1200" b="0" dirty="0"/>
        </a:p>
      </dgm:t>
    </dgm:pt>
    <dgm:pt modelId="{7187EC3D-930E-4869-8CB5-54053173D687}" type="parTrans" cxnId="{E1EF051D-5891-4621-9970-C374290636CB}">
      <dgm:prSet/>
      <dgm:spPr/>
      <dgm:t>
        <a:bodyPr/>
        <a:lstStyle/>
        <a:p>
          <a:endParaRPr lang="en-US" sz="1200" b="1"/>
        </a:p>
      </dgm:t>
    </dgm:pt>
    <dgm:pt modelId="{7E367045-D15F-42AC-A3BD-A1091D9C254E}" type="sibTrans" cxnId="{E1EF051D-5891-4621-9970-C374290636CB}">
      <dgm:prSet/>
      <dgm:spPr/>
      <dgm:t>
        <a:bodyPr/>
        <a:lstStyle/>
        <a:p>
          <a:endParaRPr lang="en-US" sz="1200" b="1"/>
        </a:p>
      </dgm:t>
    </dgm:pt>
    <dgm:pt modelId="{343C47B4-B923-4EDA-B6E6-3FC0BE118F10}">
      <dgm:prSet custT="1"/>
      <dgm:spPr/>
      <dgm:t>
        <a:bodyPr/>
        <a:lstStyle/>
        <a:p>
          <a:r>
            <a:rPr lang="en-US" sz="1200" b="0" dirty="0" smtClean="0"/>
            <a:t>Review all DE programs / courses</a:t>
          </a:r>
          <a:endParaRPr lang="en-US" sz="1200" b="0" dirty="0"/>
        </a:p>
      </dgm:t>
    </dgm:pt>
    <dgm:pt modelId="{4697C5AA-3DA3-47DA-8A38-3129B158EFD6}" type="parTrans" cxnId="{ED6CAA4F-C1FA-42DE-9493-5FE7FC5E935A}">
      <dgm:prSet/>
      <dgm:spPr/>
      <dgm:t>
        <a:bodyPr/>
        <a:lstStyle/>
        <a:p>
          <a:endParaRPr lang="en-US" sz="1200" b="1"/>
        </a:p>
      </dgm:t>
    </dgm:pt>
    <dgm:pt modelId="{17724EDD-27FA-43B9-B596-ADBE77E0402F}" type="sibTrans" cxnId="{ED6CAA4F-C1FA-42DE-9493-5FE7FC5E935A}">
      <dgm:prSet/>
      <dgm:spPr/>
      <dgm:t>
        <a:bodyPr/>
        <a:lstStyle/>
        <a:p>
          <a:endParaRPr lang="en-US" sz="1200" b="1"/>
        </a:p>
      </dgm:t>
    </dgm:pt>
    <dgm:pt modelId="{84EB804B-DD8E-4C4D-93E0-BA61C71BE70E}">
      <dgm:prSet custT="1"/>
      <dgm:spPr/>
      <dgm:t>
        <a:bodyPr/>
        <a:lstStyle/>
        <a:p>
          <a:r>
            <a:rPr lang="en-US" sz="1200" b="0" dirty="0" smtClean="0"/>
            <a:t>Review of technology and overall  student support services.</a:t>
          </a:r>
          <a:endParaRPr lang="en-US" sz="1200" b="0" dirty="0"/>
        </a:p>
      </dgm:t>
    </dgm:pt>
    <dgm:pt modelId="{40EEEE04-2ED5-4FD8-9F12-749EAA2FB071}" type="parTrans" cxnId="{A30DB2D1-2E3D-4DED-A0CF-FB05D8FD70EB}">
      <dgm:prSet/>
      <dgm:spPr/>
      <dgm:t>
        <a:bodyPr/>
        <a:lstStyle/>
        <a:p>
          <a:endParaRPr lang="en-US" sz="1200" b="1"/>
        </a:p>
      </dgm:t>
    </dgm:pt>
    <dgm:pt modelId="{5B5DD5AD-D28E-4F39-9302-1BA238593C64}" type="sibTrans" cxnId="{A30DB2D1-2E3D-4DED-A0CF-FB05D8FD70EB}">
      <dgm:prSet/>
      <dgm:spPr/>
      <dgm:t>
        <a:bodyPr/>
        <a:lstStyle/>
        <a:p>
          <a:endParaRPr lang="en-US" sz="1200" b="1"/>
        </a:p>
      </dgm:t>
    </dgm:pt>
    <dgm:pt modelId="{466DB6A8-F7F2-4ABF-99C2-7F8F39669175}" type="pres">
      <dgm:prSet presAssocID="{9C691CF9-FB5C-4D6E-B0CB-6E5414680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0CDF68-29B1-46B7-802F-CC140318C576}" type="pres">
      <dgm:prSet presAssocID="{16D8F36E-63CA-4E90-8CEB-70DF0EA24E00}" presName="linNode" presStyleCnt="0"/>
      <dgm:spPr/>
    </dgm:pt>
    <dgm:pt modelId="{8769BB0A-7078-4F9A-AD43-A615A13E6B4C}" type="pres">
      <dgm:prSet presAssocID="{16D8F36E-63CA-4E90-8CEB-70DF0EA24E00}" presName="parentText" presStyleLbl="node1" presStyleIdx="0" presStyleCnt="2" custScaleY="293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A9169-AEC9-4FEA-B669-0E280E873F39}" type="pres">
      <dgm:prSet presAssocID="{16D8F36E-63CA-4E90-8CEB-70DF0EA24E00}" presName="descendantText" presStyleLbl="alignAccFollowNode1" presStyleIdx="0" presStyleCnt="2" custScaleY="31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4DD0A-3BE5-41C8-971C-C6717CB4DA20}" type="pres">
      <dgm:prSet presAssocID="{A7684C89-BE77-4949-9999-6D163A7D49A5}" presName="sp" presStyleCnt="0"/>
      <dgm:spPr/>
    </dgm:pt>
    <dgm:pt modelId="{EC1E4A38-332B-4C9D-B14F-1C7862A3F527}" type="pres">
      <dgm:prSet presAssocID="{E28CCD77-0865-4742-A872-CE7DDAFF9017}" presName="linNode" presStyleCnt="0"/>
      <dgm:spPr/>
    </dgm:pt>
    <dgm:pt modelId="{253F1630-0061-4B4E-B1AA-7F5CA7A640E0}" type="pres">
      <dgm:prSet presAssocID="{E28CCD77-0865-4742-A872-CE7DDAFF9017}" presName="parentText" presStyleLbl="node1" presStyleIdx="1" presStyleCnt="2" custScaleY="324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FD16C-86E4-4F60-927A-9F428C373FD8}" type="pres">
      <dgm:prSet presAssocID="{E28CCD77-0865-4742-A872-CE7DDAFF9017}" presName="descendantText" presStyleLbl="alignAccFollowNode1" presStyleIdx="1" presStyleCnt="2" custScaleY="40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CBE8C0-17CD-45AE-8635-EB7F30AB2D11}" type="presOf" srcId="{0FE63DEE-72E4-4DA4-9A36-0159E187CBB8}" destId="{EF8A9169-AEC9-4FEA-B669-0E280E873F39}" srcOrd="0" destOrd="0" presId="urn:microsoft.com/office/officeart/2005/8/layout/vList5"/>
    <dgm:cxn modelId="{7497C19B-25F5-4313-BD70-3C93AA0FF8BA}" srcId="{9C691CF9-FB5C-4D6E-B0CB-6E5414680348}" destId="{16D8F36E-63CA-4E90-8CEB-70DF0EA24E00}" srcOrd="0" destOrd="0" parTransId="{DF85E4E9-31E4-43D7-A9A9-683A497F280E}" sibTransId="{A7684C89-BE77-4949-9999-6D163A7D49A5}"/>
    <dgm:cxn modelId="{5AA5DD24-24C3-4FB9-9E72-C2A0F132B3BC}" type="presOf" srcId="{343C47B4-B923-4EDA-B6E6-3FC0BE118F10}" destId="{AE8FD16C-86E4-4F60-927A-9F428C373FD8}" srcOrd="0" destOrd="1" presId="urn:microsoft.com/office/officeart/2005/8/layout/vList5"/>
    <dgm:cxn modelId="{B30ED6BB-CD35-46AD-AEA9-C0E0D6725101}" type="presOf" srcId="{16D8F36E-63CA-4E90-8CEB-70DF0EA24E00}" destId="{8769BB0A-7078-4F9A-AD43-A615A13E6B4C}" srcOrd="0" destOrd="0" presId="urn:microsoft.com/office/officeart/2005/8/layout/vList5"/>
    <dgm:cxn modelId="{A30DB2D1-2E3D-4DED-A0CF-FB05D8FD70EB}" srcId="{E28CCD77-0865-4742-A872-CE7DDAFF9017}" destId="{84EB804B-DD8E-4C4D-93E0-BA61C71BE70E}" srcOrd="2" destOrd="0" parTransId="{40EEEE04-2ED5-4FD8-9F12-749EAA2FB071}" sibTransId="{5B5DD5AD-D28E-4F39-9302-1BA238593C64}"/>
    <dgm:cxn modelId="{C63C939A-5BA1-4762-9123-DB4BBDE02B6D}" type="presOf" srcId="{8C2ECB71-CE1B-403E-8EDB-F7CD8CA0368F}" destId="{AE8FD16C-86E4-4F60-927A-9F428C373FD8}" srcOrd="0" destOrd="0" presId="urn:microsoft.com/office/officeart/2005/8/layout/vList5"/>
    <dgm:cxn modelId="{81A80838-A6C4-4AD3-BFB4-A58F6322CB7C}" srcId="{16D8F36E-63CA-4E90-8CEB-70DF0EA24E00}" destId="{0FE63DEE-72E4-4DA4-9A36-0159E187CBB8}" srcOrd="0" destOrd="0" parTransId="{8BE710B7-D2FB-4C1C-9664-416499FFAC59}" sibTransId="{C389ED89-744D-43BC-9BF1-65027C543E69}"/>
    <dgm:cxn modelId="{CE22E841-7706-43CD-9467-C099417993FC}" type="presOf" srcId="{9C691CF9-FB5C-4D6E-B0CB-6E5414680348}" destId="{466DB6A8-F7F2-4ABF-99C2-7F8F39669175}" srcOrd="0" destOrd="0" presId="urn:microsoft.com/office/officeart/2005/8/layout/vList5"/>
    <dgm:cxn modelId="{3A333287-39E2-48BA-88F0-1FE905A1E4B4}" srcId="{9C691CF9-FB5C-4D6E-B0CB-6E5414680348}" destId="{E28CCD77-0865-4742-A872-CE7DDAFF9017}" srcOrd="1" destOrd="0" parTransId="{E7C9E350-9A40-48E3-B092-2062E3B66D59}" sibTransId="{95A68D97-0C5D-4322-BEC6-869A4561E76F}"/>
    <dgm:cxn modelId="{E1EF051D-5891-4621-9970-C374290636CB}" srcId="{E28CCD77-0865-4742-A872-CE7DDAFF9017}" destId="{8C2ECB71-CE1B-403E-8EDB-F7CD8CA0368F}" srcOrd="0" destOrd="0" parTransId="{7187EC3D-930E-4869-8CB5-54053173D687}" sibTransId="{7E367045-D15F-42AC-A3BD-A1091D9C254E}"/>
    <dgm:cxn modelId="{51894339-A735-41EC-81B1-B37DA094CB3E}" type="presOf" srcId="{E28CCD77-0865-4742-A872-CE7DDAFF9017}" destId="{253F1630-0061-4B4E-B1AA-7F5CA7A640E0}" srcOrd="0" destOrd="0" presId="urn:microsoft.com/office/officeart/2005/8/layout/vList5"/>
    <dgm:cxn modelId="{ED6CAA4F-C1FA-42DE-9493-5FE7FC5E935A}" srcId="{E28CCD77-0865-4742-A872-CE7DDAFF9017}" destId="{343C47B4-B923-4EDA-B6E6-3FC0BE118F10}" srcOrd="1" destOrd="0" parTransId="{4697C5AA-3DA3-47DA-8A38-3129B158EFD6}" sibTransId="{17724EDD-27FA-43B9-B596-ADBE77E0402F}"/>
    <dgm:cxn modelId="{4CC19A36-E369-44D8-BA33-E77D453F3AD5}" type="presOf" srcId="{84EB804B-DD8E-4C4D-93E0-BA61C71BE70E}" destId="{AE8FD16C-86E4-4F60-927A-9F428C373FD8}" srcOrd="0" destOrd="2" presId="urn:microsoft.com/office/officeart/2005/8/layout/vList5"/>
    <dgm:cxn modelId="{4B680F68-ADF1-4A41-A60C-1DB459F52CE4}" type="presParOf" srcId="{466DB6A8-F7F2-4ABF-99C2-7F8F39669175}" destId="{BF0CDF68-29B1-46B7-802F-CC140318C576}" srcOrd="0" destOrd="0" presId="urn:microsoft.com/office/officeart/2005/8/layout/vList5"/>
    <dgm:cxn modelId="{1EA63884-2322-45C6-BB48-20BDF198331C}" type="presParOf" srcId="{BF0CDF68-29B1-46B7-802F-CC140318C576}" destId="{8769BB0A-7078-4F9A-AD43-A615A13E6B4C}" srcOrd="0" destOrd="0" presId="urn:microsoft.com/office/officeart/2005/8/layout/vList5"/>
    <dgm:cxn modelId="{CC7C7EB9-D9BA-417E-849D-79DB2DAF90BF}" type="presParOf" srcId="{BF0CDF68-29B1-46B7-802F-CC140318C576}" destId="{EF8A9169-AEC9-4FEA-B669-0E280E873F39}" srcOrd="1" destOrd="0" presId="urn:microsoft.com/office/officeart/2005/8/layout/vList5"/>
    <dgm:cxn modelId="{D8958B2C-603F-4C6E-95C6-8D9CCE29526A}" type="presParOf" srcId="{466DB6A8-F7F2-4ABF-99C2-7F8F39669175}" destId="{C5F4DD0A-3BE5-41C8-971C-C6717CB4DA20}" srcOrd="1" destOrd="0" presId="urn:microsoft.com/office/officeart/2005/8/layout/vList5"/>
    <dgm:cxn modelId="{8E3849F7-1CDF-4448-B0DE-2164B1305E45}" type="presParOf" srcId="{466DB6A8-F7F2-4ABF-99C2-7F8F39669175}" destId="{EC1E4A38-332B-4C9D-B14F-1C7862A3F527}" srcOrd="2" destOrd="0" presId="urn:microsoft.com/office/officeart/2005/8/layout/vList5"/>
    <dgm:cxn modelId="{CD45623B-E892-419B-9FFD-3272F90ADD1C}" type="presParOf" srcId="{EC1E4A38-332B-4C9D-B14F-1C7862A3F527}" destId="{253F1630-0061-4B4E-B1AA-7F5CA7A640E0}" srcOrd="0" destOrd="0" presId="urn:microsoft.com/office/officeart/2005/8/layout/vList5"/>
    <dgm:cxn modelId="{FA9BC5B3-DCB9-42DA-92BE-FD98D12CD2BE}" type="presParOf" srcId="{EC1E4A38-332B-4C9D-B14F-1C7862A3F527}" destId="{AE8FD16C-86E4-4F60-927A-9F428C373FD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FDFDD-B49B-40D8-B93D-2D9C2079448F}">
      <dsp:nvSpPr>
        <dsp:cNvPr id="0" name=""/>
        <dsp:cNvSpPr/>
      </dsp:nvSpPr>
      <dsp:spPr>
        <a:xfrm rot="5400000">
          <a:off x="603847" y="1764323"/>
          <a:ext cx="1145754" cy="1579504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020CD-8AD2-4E6A-AB5C-0C351C565586}">
      <dsp:nvSpPr>
        <dsp:cNvPr id="0" name=""/>
        <dsp:cNvSpPr/>
      </dsp:nvSpPr>
      <dsp:spPr>
        <a:xfrm>
          <a:off x="575352" y="1950436"/>
          <a:ext cx="1425985" cy="124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bg1"/>
              </a:solidFill>
            </a:rPr>
            <a:t>Year </a:t>
          </a:r>
          <a:r>
            <a:rPr lang="en-US" sz="1000" b="1" kern="1200" dirty="0" smtClean="0">
              <a:solidFill>
                <a:schemeClr val="bg1"/>
              </a:solidFill>
            </a:rPr>
            <a:t>1 (2014-2015)</a:t>
          </a:r>
          <a:endParaRPr lang="en-US" sz="1000" b="1" kern="1200" dirty="0">
            <a:solidFill>
              <a:schemeClr val="bg1"/>
            </a:solidFill>
          </a:endParaRP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Initiate DE governance framework</a:t>
          </a:r>
          <a:endParaRPr lang="en-US" sz="900" kern="1200" dirty="0"/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Adoption of Moodle as LMS throughout the institution</a:t>
          </a: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Review of current DE policy</a:t>
          </a:r>
        </a:p>
        <a:p>
          <a:pPr marL="114300" lvl="2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Establishment of </a:t>
          </a:r>
          <a:r>
            <a:rPr lang="en-US" sz="900" kern="1200" dirty="0"/>
            <a:t>policies that strengthen DE at GCC</a:t>
          </a:r>
        </a:p>
        <a:p>
          <a:pPr marL="57150" marR="0" lvl="1" indent="-5715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900" kern="1200" dirty="0" smtClean="0"/>
            <a:t>Banner - Run BPM Revitalization</a:t>
          </a:r>
          <a:endParaRPr lang="en-US" sz="900" kern="1200" dirty="0"/>
        </a:p>
        <a:p>
          <a:pPr marL="57150" marR="0" lvl="1" indent="-5715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900" kern="1200" dirty="0" smtClean="0"/>
            <a:t>Development and </a:t>
          </a:r>
          <a:r>
            <a:rPr lang="en-US" sz="900" kern="1200" dirty="0"/>
            <a:t>implementation of DE 2-year marketing strategy</a:t>
          </a: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Selection of courses to be included in DE Pilot</a:t>
          </a:r>
        </a:p>
        <a:p>
          <a:pPr marL="2286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Development </a:t>
          </a:r>
          <a:r>
            <a:rPr lang="en-US" sz="900" kern="1200" dirty="0"/>
            <a:t>of pilot DE courses to meet best standards</a:t>
          </a: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Faculty training for faculty participating in DE pilot courses</a:t>
          </a:r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US" sz="900" kern="1200" dirty="0" smtClean="0"/>
            <a:t>Faculty </a:t>
          </a:r>
          <a:r>
            <a:rPr lang="en-US" sz="900" kern="1200" dirty="0"/>
            <a:t>evaluator training</a:t>
          </a: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Student Readiness Assessment</a:t>
          </a:r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US" sz="900" kern="1200" dirty="0"/>
            <a:t>Review student support systems and establish improvement </a:t>
          </a:r>
          <a:r>
            <a:rPr lang="en-US" sz="900" kern="1200" dirty="0" smtClean="0"/>
            <a:t>strategy</a:t>
          </a:r>
          <a:endParaRPr lang="en-US" sz="900" kern="1200" dirty="0"/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US" sz="900" kern="1200" dirty="0" smtClean="0"/>
            <a:t>Offer DE courses (Pilot)</a:t>
          </a:r>
          <a:endParaRPr lang="en-US" sz="900" kern="1200" dirty="0"/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US" sz="900" kern="1200" dirty="0" smtClean="0"/>
            <a:t>Assessment of DE Pilot</a:t>
          </a:r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en-US" sz="900" kern="1200" dirty="0"/>
        </a:p>
      </dsp:txBody>
      <dsp:txXfrm>
        <a:off x="575352" y="1950436"/>
        <a:ext cx="1425985" cy="1249959"/>
      </dsp:txXfrm>
    </dsp:sp>
    <dsp:sp modelId="{0123B6CB-3550-4C06-BDEC-2598A163A2CD}">
      <dsp:nvSpPr>
        <dsp:cNvPr id="0" name=""/>
        <dsp:cNvSpPr/>
      </dsp:nvSpPr>
      <dsp:spPr>
        <a:xfrm>
          <a:off x="6683623" y="617866"/>
          <a:ext cx="269053" cy="269053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E67DB-4288-44E8-8360-95A66F69ADB7}">
      <dsp:nvSpPr>
        <dsp:cNvPr id="0" name=""/>
        <dsp:cNvSpPr/>
      </dsp:nvSpPr>
      <dsp:spPr>
        <a:xfrm rot="5400000">
          <a:off x="2333451" y="1415988"/>
          <a:ext cx="949234" cy="1579504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73515-F6DC-481D-98B9-ED7D07E7F3E4}">
      <dsp:nvSpPr>
        <dsp:cNvPr id="0" name=""/>
        <dsp:cNvSpPr/>
      </dsp:nvSpPr>
      <dsp:spPr>
        <a:xfrm>
          <a:off x="2175016" y="1702059"/>
          <a:ext cx="1425985" cy="124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bg1"/>
              </a:solidFill>
            </a:rPr>
            <a:t>Year </a:t>
          </a:r>
          <a:r>
            <a:rPr lang="en-US" sz="1000" b="1" kern="1200" dirty="0" smtClean="0">
              <a:solidFill>
                <a:schemeClr val="bg1"/>
              </a:solidFill>
            </a:rPr>
            <a:t>2 (2015-2016)</a:t>
          </a:r>
          <a:endParaRPr lang="en-US" sz="1000" b="1" kern="1200" dirty="0">
            <a:solidFill>
              <a:schemeClr val="bg1"/>
            </a:solidFill>
          </a:endParaRP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Start </a:t>
          </a:r>
          <a:r>
            <a:rPr lang="en-US" sz="900" kern="1200" dirty="0" smtClean="0"/>
            <a:t>implementing recommendations that will strengthen student </a:t>
          </a:r>
          <a:r>
            <a:rPr lang="en-US" sz="900" kern="1200" dirty="0"/>
            <a:t>support  systems </a:t>
          </a:r>
        </a:p>
        <a:p>
          <a:pPr marL="2286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Helpdesk (email 24/7) and phone (during regular </a:t>
          </a:r>
          <a:r>
            <a:rPr lang="en-US" sz="900" kern="1200" dirty="0" smtClean="0"/>
            <a:t>office </a:t>
          </a:r>
          <a:r>
            <a:rPr lang="en-US" sz="900" kern="1200" dirty="0"/>
            <a:t>hours)</a:t>
          </a:r>
        </a:p>
        <a:p>
          <a:pPr marL="2286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Advising</a:t>
          </a:r>
        </a:p>
        <a:p>
          <a:pPr marL="2286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Tutoring</a:t>
          </a:r>
        </a:p>
        <a:p>
          <a:pPr marL="2286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Tech Support</a:t>
          </a:r>
        </a:p>
        <a:p>
          <a:pPr marL="2286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Library</a:t>
          </a:r>
          <a:endParaRPr lang="en-US" sz="900" kern="1200" dirty="0"/>
        </a:p>
        <a:p>
          <a:pPr marL="2286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Online Orientation</a:t>
          </a:r>
          <a:endParaRPr lang="en-US" sz="900" kern="1200" dirty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Reduction of manual processes - Development of </a:t>
          </a:r>
          <a:r>
            <a:rPr lang="en-US" sz="900" kern="1200" dirty="0" smtClean="0"/>
            <a:t>work-around /</a:t>
          </a:r>
          <a:r>
            <a:rPr lang="en-US" sz="900" kern="1200" dirty="0"/>
            <a:t>automation for student registration and support systems.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DE course development for full program completion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Application for substantive change to offer DE  - ACCJC</a:t>
          </a:r>
          <a:endParaRPr lang="en-US" sz="900" kern="1200" dirty="0"/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Assessment of current DE market strategy and development of revised market strategy following </a:t>
          </a:r>
          <a:r>
            <a:rPr lang="en-US" sz="900" kern="1200" dirty="0" smtClean="0"/>
            <a:t>review of </a:t>
          </a:r>
          <a:r>
            <a:rPr lang="en-US" sz="900" kern="1200" dirty="0"/>
            <a:t>KPIs and market analysis.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Assessment of DE implementation process</a:t>
          </a:r>
        </a:p>
      </dsp:txBody>
      <dsp:txXfrm>
        <a:off x="2175016" y="1702059"/>
        <a:ext cx="1425985" cy="1249959"/>
      </dsp:txXfrm>
    </dsp:sp>
    <dsp:sp modelId="{DF160B4F-B4D0-48C9-BB9F-5BBE1E36916D}">
      <dsp:nvSpPr>
        <dsp:cNvPr id="0" name=""/>
        <dsp:cNvSpPr/>
      </dsp:nvSpPr>
      <dsp:spPr>
        <a:xfrm>
          <a:off x="4999086" y="998739"/>
          <a:ext cx="269053" cy="269053"/>
        </a:xfrm>
        <a:prstGeom prst="triangle">
          <a:avLst>
            <a:gd name="adj" fmla="val 100000"/>
          </a:avLst>
        </a:prstGeom>
        <a:solidFill>
          <a:schemeClr val="accent6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B84F3-4DF6-4601-AB67-151299AE2438}">
      <dsp:nvSpPr>
        <dsp:cNvPr id="0" name=""/>
        <dsp:cNvSpPr/>
      </dsp:nvSpPr>
      <dsp:spPr>
        <a:xfrm rot="5400000">
          <a:off x="3992310" y="1013867"/>
          <a:ext cx="949234" cy="1579504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D282D-FECE-4BEE-82F1-62D165C5A018}">
      <dsp:nvSpPr>
        <dsp:cNvPr id="0" name=""/>
        <dsp:cNvSpPr/>
      </dsp:nvSpPr>
      <dsp:spPr>
        <a:xfrm>
          <a:off x="3826528" y="1318561"/>
          <a:ext cx="1425985" cy="1890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bg1"/>
              </a:solidFill>
            </a:rPr>
            <a:t>Year </a:t>
          </a:r>
          <a:r>
            <a:rPr lang="en-US" sz="1000" b="1" kern="1200" dirty="0" smtClean="0">
              <a:solidFill>
                <a:schemeClr val="bg1"/>
              </a:solidFill>
            </a:rPr>
            <a:t>3 (2016-2017)</a:t>
          </a:r>
          <a:endParaRPr lang="en-US" sz="1000" b="1" kern="1200" dirty="0">
            <a:solidFill>
              <a:schemeClr val="bg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Complete student support system improvements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DE program  development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DE course assessment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Continued faculty development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Assessment of LMS and its ability to support DE growth.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Implementation of </a:t>
          </a:r>
          <a:r>
            <a:rPr lang="en-US" sz="900" kern="1200" dirty="0" smtClean="0"/>
            <a:t>new DE </a:t>
          </a:r>
          <a:r>
            <a:rPr lang="en-US" sz="900" kern="1200" dirty="0"/>
            <a:t>market strategy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DE 3-year assessment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</dsp:txBody>
      <dsp:txXfrm>
        <a:off x="3826528" y="1318561"/>
        <a:ext cx="1425985" cy="1890451"/>
      </dsp:txXfrm>
    </dsp:sp>
    <dsp:sp modelId="{806629F2-8C1F-4CCE-97D5-B40E95196486}">
      <dsp:nvSpPr>
        <dsp:cNvPr id="0" name=""/>
        <dsp:cNvSpPr/>
      </dsp:nvSpPr>
      <dsp:spPr>
        <a:xfrm>
          <a:off x="1715786" y="1676400"/>
          <a:ext cx="269053" cy="269053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7550E-0E51-4A52-9B61-2F3B37E13F82}">
      <dsp:nvSpPr>
        <dsp:cNvPr id="0" name=""/>
        <dsp:cNvSpPr/>
      </dsp:nvSpPr>
      <dsp:spPr>
        <a:xfrm rot="5400000">
          <a:off x="5682144" y="616799"/>
          <a:ext cx="949234" cy="157950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17880-E700-41CC-9C97-98C22A357606}">
      <dsp:nvSpPr>
        <dsp:cNvPr id="0" name=""/>
        <dsp:cNvSpPr/>
      </dsp:nvSpPr>
      <dsp:spPr>
        <a:xfrm>
          <a:off x="5523687" y="919995"/>
          <a:ext cx="1425985" cy="124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bg1"/>
              </a:solidFill>
            </a:rPr>
            <a:t>Year </a:t>
          </a:r>
          <a:r>
            <a:rPr lang="en-US" sz="1000" b="1" kern="1200" dirty="0" smtClean="0">
              <a:solidFill>
                <a:schemeClr val="bg1"/>
              </a:solidFill>
            </a:rPr>
            <a:t>4 (2017-2018)</a:t>
          </a:r>
          <a:endParaRPr lang="en-US" sz="1000" b="1" kern="1200" dirty="0">
            <a:solidFill>
              <a:schemeClr val="bg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Assessment of student support services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Review of faculty and staff training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Assessment of LMS and student tech support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DE course assessment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Completion of new DE programs</a:t>
          </a:r>
        </a:p>
      </dsp:txBody>
      <dsp:txXfrm>
        <a:off x="5523687" y="919995"/>
        <a:ext cx="1425985" cy="1249959"/>
      </dsp:txXfrm>
    </dsp:sp>
    <dsp:sp modelId="{5B8C32CD-7A1B-4ACE-B9CF-EDD5DE0EF7DD}">
      <dsp:nvSpPr>
        <dsp:cNvPr id="0" name=""/>
        <dsp:cNvSpPr/>
      </dsp:nvSpPr>
      <dsp:spPr>
        <a:xfrm>
          <a:off x="3307981" y="1379612"/>
          <a:ext cx="269053" cy="269053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8FB7F0-3B67-42F3-9DD3-DE2B8392C327}">
      <dsp:nvSpPr>
        <dsp:cNvPr id="0" name=""/>
        <dsp:cNvSpPr/>
      </dsp:nvSpPr>
      <dsp:spPr>
        <a:xfrm rot="5400000">
          <a:off x="7301737" y="162350"/>
          <a:ext cx="949234" cy="1579504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3B9E1-C423-4ABC-8358-F13EFA2EF99B}">
      <dsp:nvSpPr>
        <dsp:cNvPr id="0" name=""/>
        <dsp:cNvSpPr/>
      </dsp:nvSpPr>
      <dsp:spPr>
        <a:xfrm>
          <a:off x="7128655" y="465524"/>
          <a:ext cx="1425985" cy="124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bg1"/>
              </a:solidFill>
            </a:rPr>
            <a:t>Year </a:t>
          </a:r>
          <a:r>
            <a:rPr lang="en-US" sz="1000" b="1" kern="1200" dirty="0" smtClean="0">
              <a:solidFill>
                <a:schemeClr val="bg1"/>
              </a:solidFill>
            </a:rPr>
            <a:t>5 (2018-2019)</a:t>
          </a:r>
          <a:endParaRPr lang="en-US" sz="1000" b="1" kern="1200" dirty="0">
            <a:solidFill>
              <a:schemeClr val="bg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NEW DE </a:t>
          </a:r>
          <a:r>
            <a:rPr lang="en-US" sz="900" kern="1200" dirty="0"/>
            <a:t>Programs and courses continue to be developed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/>
            <a:t>DE 5-year assessment</a:t>
          </a:r>
        </a:p>
      </dsp:txBody>
      <dsp:txXfrm>
        <a:off x="7128655" y="465524"/>
        <a:ext cx="1425985" cy="1249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D7439-CA2C-4A02-8277-1D621B9BFEDD}">
      <dsp:nvSpPr>
        <dsp:cNvPr id="0" name=""/>
        <dsp:cNvSpPr/>
      </dsp:nvSpPr>
      <dsp:spPr>
        <a:xfrm rot="5400000">
          <a:off x="4695722" y="-2015869"/>
          <a:ext cx="453594" cy="463296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Establishment of DE governance framework</a:t>
          </a:r>
          <a:endParaRPr lang="en-US" sz="1200" b="0" kern="1200" dirty="0"/>
        </a:p>
      </dsp:txBody>
      <dsp:txXfrm rot="-5400000">
        <a:off x="2606040" y="95956"/>
        <a:ext cx="4610817" cy="409308"/>
      </dsp:txXfrm>
    </dsp:sp>
    <dsp:sp modelId="{9378AFF7-A342-4C8D-932E-C6F9287C4FBE}">
      <dsp:nvSpPr>
        <dsp:cNvPr id="0" name=""/>
        <dsp:cNvSpPr/>
      </dsp:nvSpPr>
      <dsp:spPr>
        <a:xfrm>
          <a:off x="0" y="6604"/>
          <a:ext cx="2606040" cy="5963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Governance</a:t>
          </a:r>
          <a:endParaRPr lang="en-US" sz="1200" b="1" kern="1200" dirty="0"/>
        </a:p>
      </dsp:txBody>
      <dsp:txXfrm>
        <a:off x="29113" y="35717"/>
        <a:ext cx="2547814" cy="538166"/>
      </dsp:txXfrm>
    </dsp:sp>
    <dsp:sp modelId="{84602D05-06E9-486B-A3B1-7707AD63B7FE}">
      <dsp:nvSpPr>
        <dsp:cNvPr id="0" name=""/>
        <dsp:cNvSpPr/>
      </dsp:nvSpPr>
      <dsp:spPr>
        <a:xfrm rot="5400000">
          <a:off x="4453086" y="-1189560"/>
          <a:ext cx="938867" cy="4632960"/>
        </a:xfrm>
        <a:prstGeom prst="round2SameRect">
          <a:avLst/>
        </a:prstGeom>
        <a:solidFill>
          <a:schemeClr val="accent4">
            <a:tint val="40000"/>
            <a:alpha val="90000"/>
            <a:hueOff val="-563672"/>
            <a:satOff val="3165"/>
            <a:lumOff val="201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563672"/>
              <a:satOff val="3165"/>
              <a:lumOff val="2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Institutional use of LMS for all courses and not just DE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Syllabus, Gradebook, and course document management.</a:t>
          </a:r>
          <a:endParaRPr lang="en-US" sz="1200" b="0" kern="1200" dirty="0"/>
        </a:p>
      </dsp:txBody>
      <dsp:txXfrm rot="-5400000">
        <a:off x="2606040" y="703318"/>
        <a:ext cx="4587128" cy="847203"/>
      </dsp:txXfrm>
    </dsp:sp>
    <dsp:sp modelId="{7F387049-FF9C-4A80-A7FB-8D2D917BB2FF}">
      <dsp:nvSpPr>
        <dsp:cNvPr id="0" name=""/>
        <dsp:cNvSpPr/>
      </dsp:nvSpPr>
      <dsp:spPr>
        <a:xfrm>
          <a:off x="0" y="671856"/>
          <a:ext cx="2606040" cy="910126"/>
        </a:xfrm>
        <a:prstGeom prst="roundRect">
          <a:avLst/>
        </a:prstGeom>
        <a:solidFill>
          <a:schemeClr val="accent4">
            <a:hueOff val="-637824"/>
            <a:satOff val="3843"/>
            <a:lumOff val="3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Adoption of Moodle as LMS throughout the institution</a:t>
          </a:r>
          <a:endParaRPr lang="en-US" sz="1200" b="1" kern="1200" dirty="0"/>
        </a:p>
      </dsp:txBody>
      <dsp:txXfrm>
        <a:off x="44429" y="716285"/>
        <a:ext cx="2517182" cy="821268"/>
      </dsp:txXfrm>
    </dsp:sp>
    <dsp:sp modelId="{0ADAADAC-AC00-454A-B7D2-853840137976}">
      <dsp:nvSpPr>
        <dsp:cNvPr id="0" name=""/>
        <dsp:cNvSpPr/>
      </dsp:nvSpPr>
      <dsp:spPr>
        <a:xfrm rot="5400000">
          <a:off x="4716410" y="-445103"/>
          <a:ext cx="412219" cy="4632960"/>
        </a:xfrm>
        <a:prstGeom prst="round2SameRect">
          <a:avLst/>
        </a:prstGeom>
        <a:solidFill>
          <a:schemeClr val="accent4">
            <a:tint val="40000"/>
            <a:alpha val="90000"/>
            <a:hueOff val="-1127345"/>
            <a:satOff val="6331"/>
            <a:lumOff val="40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27345"/>
              <a:satOff val="6331"/>
              <a:lumOff val="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Establishment of policies that strengthen DE at GCC</a:t>
          </a:r>
          <a:endParaRPr lang="en-US" sz="1200" b="0" kern="1200" dirty="0"/>
        </a:p>
      </dsp:txBody>
      <dsp:txXfrm rot="-5400000">
        <a:off x="2606040" y="1685390"/>
        <a:ext cx="4612837" cy="371973"/>
      </dsp:txXfrm>
    </dsp:sp>
    <dsp:sp modelId="{128B2BB0-4493-49CC-9977-3ABDFD135136}">
      <dsp:nvSpPr>
        <dsp:cNvPr id="0" name=""/>
        <dsp:cNvSpPr/>
      </dsp:nvSpPr>
      <dsp:spPr>
        <a:xfrm>
          <a:off x="0" y="1655032"/>
          <a:ext cx="2606040" cy="432688"/>
        </a:xfrm>
        <a:prstGeom prst="roundRect">
          <a:avLst/>
        </a:prstGeom>
        <a:solidFill>
          <a:schemeClr val="accent4">
            <a:hueOff val="-1275649"/>
            <a:satOff val="7685"/>
            <a:lumOff val="6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Review of current DE policy</a:t>
          </a:r>
          <a:endParaRPr lang="en-US" sz="1200" b="1" kern="1200" dirty="0"/>
        </a:p>
      </dsp:txBody>
      <dsp:txXfrm>
        <a:off x="21122" y="1676154"/>
        <a:ext cx="2563796" cy="390444"/>
      </dsp:txXfrm>
    </dsp:sp>
    <dsp:sp modelId="{4BD3507D-1F31-4C39-8D5F-B1C2CB7731B0}">
      <dsp:nvSpPr>
        <dsp:cNvPr id="0" name=""/>
        <dsp:cNvSpPr/>
      </dsp:nvSpPr>
      <dsp:spPr>
        <a:xfrm rot="5400000">
          <a:off x="4639493" y="130815"/>
          <a:ext cx="566052" cy="4632960"/>
        </a:xfrm>
        <a:prstGeom prst="round2SameRect">
          <a:avLst/>
        </a:prstGeom>
        <a:solidFill>
          <a:schemeClr val="accent4">
            <a:tint val="40000"/>
            <a:alpha val="90000"/>
            <a:hueOff val="-1691017"/>
            <a:satOff val="9496"/>
            <a:lumOff val="60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691017"/>
              <a:satOff val="9496"/>
              <a:lumOff val="6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Review of Banner processes across all functions</a:t>
          </a:r>
          <a:endParaRPr lang="en-US" sz="1200" b="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Review licensure status and current relationship with Ellucian Banner support</a:t>
          </a:r>
          <a:endParaRPr lang="en-US" sz="1200" b="0" kern="1200" dirty="0"/>
        </a:p>
      </dsp:txBody>
      <dsp:txXfrm rot="-5400000">
        <a:off x="2606039" y="2191901"/>
        <a:ext cx="4605328" cy="510788"/>
      </dsp:txXfrm>
    </dsp:sp>
    <dsp:sp modelId="{119D5DC4-3F13-41DD-A344-74FBA2DE97BF}">
      <dsp:nvSpPr>
        <dsp:cNvPr id="0" name=""/>
        <dsp:cNvSpPr/>
      </dsp:nvSpPr>
      <dsp:spPr>
        <a:xfrm>
          <a:off x="0" y="2146400"/>
          <a:ext cx="2606040" cy="601790"/>
        </a:xfrm>
        <a:prstGeom prst="roundRect">
          <a:avLst/>
        </a:prstGeom>
        <a:solidFill>
          <a:schemeClr val="accent4">
            <a:hueOff val="-1913473"/>
            <a:satOff val="11528"/>
            <a:lumOff val="9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Banner -  BPM Revitalization</a:t>
          </a:r>
          <a:endParaRPr lang="en-US" sz="1200" b="1" kern="1200" dirty="0"/>
        </a:p>
      </dsp:txBody>
      <dsp:txXfrm>
        <a:off x="29377" y="2175777"/>
        <a:ext cx="2547286" cy="543036"/>
      </dsp:txXfrm>
    </dsp:sp>
    <dsp:sp modelId="{429BFA73-960F-4A6C-8AC3-54731F17B026}">
      <dsp:nvSpPr>
        <dsp:cNvPr id="0" name=""/>
        <dsp:cNvSpPr/>
      </dsp:nvSpPr>
      <dsp:spPr>
        <a:xfrm rot="5400000">
          <a:off x="4416601" y="996308"/>
          <a:ext cx="1011836" cy="4632960"/>
        </a:xfrm>
        <a:prstGeom prst="round2SameRect">
          <a:avLst/>
        </a:prstGeom>
        <a:solidFill>
          <a:schemeClr val="accent4">
            <a:tint val="40000"/>
            <a:alpha val="90000"/>
            <a:hueOff val="-2254689"/>
            <a:satOff val="12661"/>
            <a:lumOff val="80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254689"/>
              <a:satOff val="12661"/>
              <a:lumOff val="8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Select the market in which to offer the DE courses/programs</a:t>
          </a:r>
          <a:endParaRPr lang="en-US" sz="1200" b="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Develop market strategy based on market research for each course/program</a:t>
          </a:r>
          <a:endParaRPr lang="en-US" sz="1200" b="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Prepare marketing material such as flyers, DE landing pages etc.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Develop fulfillment strategy for prospective students</a:t>
          </a:r>
          <a:endParaRPr lang="en-US" sz="1200" b="0" kern="1200" dirty="0"/>
        </a:p>
      </dsp:txBody>
      <dsp:txXfrm rot="-5400000">
        <a:off x="2606039" y="2856264"/>
        <a:ext cx="4583566" cy="913048"/>
      </dsp:txXfrm>
    </dsp:sp>
    <dsp:sp modelId="{C6F21EB2-F32E-4809-9BC6-D373D2DDC803}">
      <dsp:nvSpPr>
        <dsp:cNvPr id="0" name=""/>
        <dsp:cNvSpPr/>
      </dsp:nvSpPr>
      <dsp:spPr>
        <a:xfrm>
          <a:off x="0" y="2865177"/>
          <a:ext cx="2606040" cy="895221"/>
        </a:xfrm>
        <a:prstGeom prst="roundRect">
          <a:avLst/>
        </a:prstGeom>
        <a:solidFill>
          <a:schemeClr val="accent4">
            <a:hueOff val="-2551297"/>
            <a:satOff val="15371"/>
            <a:lumOff val="12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Development and implementation of DE 2-year marketing strategy</a:t>
          </a:r>
          <a:endParaRPr lang="en-US" sz="1200" b="1" kern="1200" dirty="0"/>
        </a:p>
      </dsp:txBody>
      <dsp:txXfrm>
        <a:off x="43701" y="2908878"/>
        <a:ext cx="2518638" cy="807819"/>
      </dsp:txXfrm>
    </dsp:sp>
    <dsp:sp modelId="{5A65CE45-8968-4F1C-8D39-6C2C8B0B7383}">
      <dsp:nvSpPr>
        <dsp:cNvPr id="0" name=""/>
        <dsp:cNvSpPr/>
      </dsp:nvSpPr>
      <dsp:spPr>
        <a:xfrm rot="5400000">
          <a:off x="4307524" y="2173356"/>
          <a:ext cx="1220377" cy="4628435"/>
        </a:xfrm>
        <a:prstGeom prst="round2SameRect">
          <a:avLst/>
        </a:prstGeom>
        <a:solidFill>
          <a:schemeClr val="accent4">
            <a:tint val="40000"/>
            <a:alpha val="90000"/>
            <a:hueOff val="-2818361"/>
            <a:satOff val="15826"/>
            <a:lumOff val="100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818361"/>
              <a:satOff val="15826"/>
              <a:lumOff val="1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Selection of courses to be included in DE Pilot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Development of pilot DE courses to meet best standards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Faculty training for faculty participating in DE pilot courses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Surveys (Faculty and Student Readiness )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Run DE Pilot courses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Assess of DE Pilot</a:t>
          </a:r>
          <a:endParaRPr lang="en-US" sz="1200" b="0" kern="1200" dirty="0"/>
        </a:p>
      </dsp:txBody>
      <dsp:txXfrm rot="-5400000">
        <a:off x="2603495" y="3936959"/>
        <a:ext cx="4568861" cy="1101229"/>
      </dsp:txXfrm>
    </dsp:sp>
    <dsp:sp modelId="{8BFCEAC4-786D-4515-B0B8-363D59043E66}">
      <dsp:nvSpPr>
        <dsp:cNvPr id="0" name=""/>
        <dsp:cNvSpPr/>
      </dsp:nvSpPr>
      <dsp:spPr>
        <a:xfrm>
          <a:off x="0" y="3946739"/>
          <a:ext cx="2603495" cy="1173584"/>
        </a:xfrm>
        <a:prstGeom prst="roundRect">
          <a:avLst/>
        </a:prstGeom>
        <a:solidFill>
          <a:schemeClr val="accent4">
            <a:hueOff val="-3189121"/>
            <a:satOff val="19214"/>
            <a:lumOff val="15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Implement DE Pilot</a:t>
          </a:r>
          <a:endParaRPr lang="en-US" sz="1200" b="1" kern="1200" dirty="0"/>
        </a:p>
      </dsp:txBody>
      <dsp:txXfrm>
        <a:off x="57290" y="4004029"/>
        <a:ext cx="2488915" cy="1059004"/>
      </dsp:txXfrm>
    </dsp:sp>
    <dsp:sp modelId="{4D9E1E09-6740-4E97-8C85-6B7D8A9DE1DA}">
      <dsp:nvSpPr>
        <dsp:cNvPr id="0" name=""/>
        <dsp:cNvSpPr/>
      </dsp:nvSpPr>
      <dsp:spPr>
        <a:xfrm rot="5400000">
          <a:off x="4588231" y="3237905"/>
          <a:ext cx="668576" cy="4632960"/>
        </a:xfrm>
        <a:prstGeom prst="round2SameRect">
          <a:avLst/>
        </a:prstGeom>
        <a:solidFill>
          <a:schemeClr val="accent4">
            <a:tint val="40000"/>
            <a:alpha val="90000"/>
            <a:hueOff val="-3382034"/>
            <a:satOff val="18992"/>
            <a:lumOff val="1207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382034"/>
              <a:satOff val="18992"/>
              <a:lumOff val="12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LMS training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Faculty (Pedagogy, Course guides)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Course evaluator training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0" kern="1200" dirty="0"/>
        </a:p>
      </dsp:txBody>
      <dsp:txXfrm rot="-5400000">
        <a:off x="2606040" y="5252734"/>
        <a:ext cx="4600323" cy="603302"/>
      </dsp:txXfrm>
    </dsp:sp>
    <dsp:sp modelId="{775F669E-4DED-4EAD-ACBB-F381FF1FD422}">
      <dsp:nvSpPr>
        <dsp:cNvPr id="0" name=""/>
        <dsp:cNvSpPr/>
      </dsp:nvSpPr>
      <dsp:spPr>
        <a:xfrm>
          <a:off x="0" y="5237201"/>
          <a:ext cx="2606040" cy="619840"/>
        </a:xfrm>
        <a:prstGeom prst="roundRect">
          <a:avLst/>
        </a:prstGeom>
        <a:solidFill>
          <a:schemeClr val="accent4">
            <a:hueOff val="-3826945"/>
            <a:satOff val="23056"/>
            <a:lumOff val="18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Initiate DE Training</a:t>
          </a:r>
          <a:endParaRPr lang="en-US" sz="1200" b="0" kern="1200" dirty="0"/>
        </a:p>
      </dsp:txBody>
      <dsp:txXfrm>
        <a:off x="30258" y="5267459"/>
        <a:ext cx="2545524" cy="559324"/>
      </dsp:txXfrm>
    </dsp:sp>
    <dsp:sp modelId="{67797D04-7D92-4F6A-8C2F-5453BCBD3AAF}">
      <dsp:nvSpPr>
        <dsp:cNvPr id="0" name=""/>
        <dsp:cNvSpPr/>
      </dsp:nvSpPr>
      <dsp:spPr>
        <a:xfrm rot="5400000">
          <a:off x="4698811" y="3860611"/>
          <a:ext cx="447417" cy="4632960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Advising, Tutoring, Proctoring, Placement testing, Library services etc.</a:t>
          </a:r>
          <a:endParaRPr lang="en-US" sz="1200" b="0" kern="1200" dirty="0"/>
        </a:p>
      </dsp:txBody>
      <dsp:txXfrm rot="-5400000">
        <a:off x="2606040" y="5975224"/>
        <a:ext cx="4611119" cy="403735"/>
      </dsp:txXfrm>
    </dsp:sp>
    <dsp:sp modelId="{BBEFB7F1-21CE-4FE5-BEB1-C52517E16921}">
      <dsp:nvSpPr>
        <dsp:cNvPr id="0" name=""/>
        <dsp:cNvSpPr/>
      </dsp:nvSpPr>
      <dsp:spPr>
        <a:xfrm>
          <a:off x="0" y="5883698"/>
          <a:ext cx="2606040" cy="51468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Review student support systems and establish improvement strategy</a:t>
          </a:r>
          <a:endParaRPr lang="en-US" sz="1200" b="1" kern="1200" dirty="0"/>
        </a:p>
      </dsp:txBody>
      <dsp:txXfrm>
        <a:off x="25125" y="5908823"/>
        <a:ext cx="2555790" cy="4644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A9169-AEC9-4FEA-B669-0E280E873F39}">
      <dsp:nvSpPr>
        <dsp:cNvPr id="0" name=""/>
        <dsp:cNvSpPr/>
      </dsp:nvSpPr>
      <dsp:spPr>
        <a:xfrm rot="5400000">
          <a:off x="4650257" y="-1928246"/>
          <a:ext cx="648156" cy="468172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Assemble team to complete substantive change application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Develop application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Obtain approval for DE delivery</a:t>
          </a:r>
          <a:endParaRPr lang="en-US" sz="1200" b="0" kern="1200" dirty="0"/>
        </a:p>
      </dsp:txBody>
      <dsp:txXfrm rot="-5400000">
        <a:off x="2633471" y="120180"/>
        <a:ext cx="4650088" cy="584876"/>
      </dsp:txXfrm>
    </dsp:sp>
    <dsp:sp modelId="{8769BB0A-7078-4F9A-AD43-A615A13E6B4C}">
      <dsp:nvSpPr>
        <dsp:cNvPr id="0" name=""/>
        <dsp:cNvSpPr/>
      </dsp:nvSpPr>
      <dsp:spPr>
        <a:xfrm>
          <a:off x="0" y="840"/>
          <a:ext cx="2633472" cy="8235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Application for substantive change to offer DE  - ACCJC</a:t>
          </a:r>
          <a:endParaRPr lang="en-US" sz="1200" b="1" kern="1200" dirty="0"/>
        </a:p>
      </dsp:txBody>
      <dsp:txXfrm>
        <a:off x="40203" y="41043"/>
        <a:ext cx="2553066" cy="743149"/>
      </dsp:txXfrm>
    </dsp:sp>
    <dsp:sp modelId="{D694FDD8-5A11-413B-BAEE-B1C46290B0DE}">
      <dsp:nvSpPr>
        <dsp:cNvPr id="0" name=""/>
        <dsp:cNvSpPr/>
      </dsp:nvSpPr>
      <dsp:spPr>
        <a:xfrm rot="5400000">
          <a:off x="4523445" y="-886753"/>
          <a:ext cx="901780" cy="4681728"/>
        </a:xfrm>
        <a:prstGeom prst="round2SameRect">
          <a:avLst/>
        </a:prstGeom>
        <a:solidFill>
          <a:schemeClr val="accent4">
            <a:tint val="40000"/>
            <a:alpha val="90000"/>
            <a:hueOff val="-789141"/>
            <a:satOff val="4431"/>
            <a:lumOff val="28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789141"/>
              <a:satOff val="4431"/>
              <a:lumOff val="2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E-commerce, Helpdesk (email 24/7) and phone (during regular office hours), Advising, Tutoring, Tech Support, Library, Placement Testing, Online Orientation, </a:t>
          </a:r>
          <a:r>
            <a:rPr lang="en-US" sz="1200" kern="1200" dirty="0" err="1" smtClean="0"/>
            <a:t>etc</a:t>
          </a:r>
          <a:endParaRPr lang="en-US" sz="1200" kern="1200" dirty="0"/>
        </a:p>
      </dsp:txBody>
      <dsp:txXfrm rot="-5400000">
        <a:off x="2633472" y="1047241"/>
        <a:ext cx="4637707" cy="813738"/>
      </dsp:txXfrm>
    </dsp:sp>
    <dsp:sp modelId="{06126430-2D3E-4A98-AE0E-E1589DBF8F7C}">
      <dsp:nvSpPr>
        <dsp:cNvPr id="0" name=""/>
        <dsp:cNvSpPr/>
      </dsp:nvSpPr>
      <dsp:spPr>
        <a:xfrm>
          <a:off x="0" y="915833"/>
          <a:ext cx="2633472" cy="1136859"/>
        </a:xfrm>
        <a:prstGeom prst="roundRect">
          <a:avLst/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Start implementing recommendations that will strengthen student support  systems </a:t>
          </a:r>
          <a:endParaRPr lang="en-US" sz="1200" b="1" kern="1200" dirty="0"/>
        </a:p>
      </dsp:txBody>
      <dsp:txXfrm>
        <a:off x="55497" y="971330"/>
        <a:ext cx="2522478" cy="1025865"/>
      </dsp:txXfrm>
    </dsp:sp>
    <dsp:sp modelId="{1B2AEA61-C9B3-4265-934B-7D428F2BAA50}">
      <dsp:nvSpPr>
        <dsp:cNvPr id="0" name=""/>
        <dsp:cNvSpPr/>
      </dsp:nvSpPr>
      <dsp:spPr>
        <a:xfrm rot="5400000">
          <a:off x="4739989" y="74885"/>
          <a:ext cx="468692" cy="4681728"/>
        </a:xfrm>
        <a:prstGeom prst="round2SameRect">
          <a:avLst/>
        </a:prstGeom>
        <a:solidFill>
          <a:schemeClr val="accent4">
            <a:tint val="40000"/>
            <a:alpha val="90000"/>
            <a:hueOff val="-1578282"/>
            <a:satOff val="8863"/>
            <a:lumOff val="56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578282"/>
              <a:satOff val="8863"/>
              <a:lumOff val="5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Development of work-around/automation for student registration and support systems.</a:t>
          </a:r>
          <a:endParaRPr lang="en-US" sz="1200" kern="1200" dirty="0"/>
        </a:p>
      </dsp:txBody>
      <dsp:txXfrm rot="-5400000">
        <a:off x="2633471" y="2204283"/>
        <a:ext cx="4658848" cy="422932"/>
      </dsp:txXfrm>
    </dsp:sp>
    <dsp:sp modelId="{7287EAD5-0A2A-4B97-8110-BAEF50B5DB1F}">
      <dsp:nvSpPr>
        <dsp:cNvPr id="0" name=""/>
        <dsp:cNvSpPr/>
      </dsp:nvSpPr>
      <dsp:spPr>
        <a:xfrm>
          <a:off x="0" y="2137904"/>
          <a:ext cx="2633472" cy="577322"/>
        </a:xfrm>
        <a:prstGeom prst="roundRect">
          <a:avLst/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Reduce manual processes </a:t>
          </a:r>
          <a:endParaRPr lang="en-US" sz="1200" b="1" kern="1200" dirty="0"/>
        </a:p>
      </dsp:txBody>
      <dsp:txXfrm>
        <a:off x="28183" y="2166087"/>
        <a:ext cx="2577106" cy="520956"/>
      </dsp:txXfrm>
    </dsp:sp>
    <dsp:sp modelId="{D3ABA3CD-D230-46C7-97FE-A99C140687D8}">
      <dsp:nvSpPr>
        <dsp:cNvPr id="0" name=""/>
        <dsp:cNvSpPr/>
      </dsp:nvSpPr>
      <dsp:spPr>
        <a:xfrm rot="5400000">
          <a:off x="4627690" y="748984"/>
          <a:ext cx="693291" cy="4681728"/>
        </a:xfrm>
        <a:prstGeom prst="round2SameRect">
          <a:avLst/>
        </a:prstGeom>
        <a:solidFill>
          <a:schemeClr val="accent4">
            <a:tint val="40000"/>
            <a:alpha val="90000"/>
            <a:hueOff val="-2367424"/>
            <a:satOff val="13294"/>
            <a:lumOff val="84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367424"/>
              <a:satOff val="13294"/>
              <a:lumOff val="8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Program Selection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Course Development</a:t>
          </a:r>
          <a:endParaRPr lang="en-US" sz="1200" kern="1200" dirty="0"/>
        </a:p>
      </dsp:txBody>
      <dsp:txXfrm rot="-5400000">
        <a:off x="2633472" y="2777046"/>
        <a:ext cx="4647884" cy="625603"/>
      </dsp:txXfrm>
    </dsp:sp>
    <dsp:sp modelId="{896B737F-D38D-4BF7-9BF8-255B11A17878}">
      <dsp:nvSpPr>
        <dsp:cNvPr id="0" name=""/>
        <dsp:cNvSpPr/>
      </dsp:nvSpPr>
      <dsp:spPr>
        <a:xfrm>
          <a:off x="0" y="2722433"/>
          <a:ext cx="2633472" cy="722532"/>
        </a:xfrm>
        <a:prstGeom prst="roundRect">
          <a:avLst/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course development for full program completion</a:t>
          </a:r>
          <a:endParaRPr lang="en-US" sz="1200" b="1" kern="1200" dirty="0"/>
        </a:p>
      </dsp:txBody>
      <dsp:txXfrm>
        <a:off x="35271" y="2757704"/>
        <a:ext cx="2562930" cy="651990"/>
      </dsp:txXfrm>
    </dsp:sp>
    <dsp:sp modelId="{35239214-840A-4B32-8565-5A9129A20D2E}">
      <dsp:nvSpPr>
        <dsp:cNvPr id="0" name=""/>
        <dsp:cNvSpPr/>
      </dsp:nvSpPr>
      <dsp:spPr>
        <a:xfrm rot="5400000">
          <a:off x="4484051" y="1778243"/>
          <a:ext cx="980568" cy="4681728"/>
        </a:xfrm>
        <a:prstGeom prst="round2SameRect">
          <a:avLst/>
        </a:prstGeom>
        <a:solidFill>
          <a:schemeClr val="accent4">
            <a:tint val="40000"/>
            <a:alpha val="90000"/>
            <a:hueOff val="-3156565"/>
            <a:satOff val="17726"/>
            <a:lumOff val="112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156565"/>
              <a:satOff val="17726"/>
              <a:lumOff val="11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Review success of DE pilot courses based on benchmarks  set in Year 1</a:t>
          </a:r>
          <a:endParaRPr lang="en-US" sz="1200" kern="1200" dirty="0"/>
        </a:p>
      </dsp:txBody>
      <dsp:txXfrm rot="-5400000">
        <a:off x="2633472" y="3676690"/>
        <a:ext cx="4633861" cy="884834"/>
      </dsp:txXfrm>
    </dsp:sp>
    <dsp:sp modelId="{83EC0DF4-2B00-4BA4-A6C4-C37E48C83DCE}">
      <dsp:nvSpPr>
        <dsp:cNvPr id="0" name=""/>
        <dsp:cNvSpPr/>
      </dsp:nvSpPr>
      <dsp:spPr>
        <a:xfrm>
          <a:off x="0" y="3506251"/>
          <a:ext cx="2633472" cy="1225711"/>
        </a:xfrm>
        <a:prstGeom prst="roundRect">
          <a:avLst/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Assessment of current DE market strategy and development of revised market strategy following </a:t>
          </a:r>
          <a:r>
            <a:rPr lang="en-US" sz="1200" b="1" kern="1200" dirty="0" smtClean="0"/>
            <a:t>review of </a:t>
          </a:r>
          <a:r>
            <a:rPr lang="en-US" sz="1200" b="1" kern="1200" dirty="0"/>
            <a:t>KPIs and market analysis.</a:t>
          </a:r>
        </a:p>
      </dsp:txBody>
      <dsp:txXfrm>
        <a:off x="59834" y="3566085"/>
        <a:ext cx="2513804" cy="1106043"/>
      </dsp:txXfrm>
    </dsp:sp>
    <dsp:sp modelId="{EF5F5CE1-1913-4FC2-BA4A-15B6E0650941}">
      <dsp:nvSpPr>
        <dsp:cNvPr id="0" name=""/>
        <dsp:cNvSpPr/>
      </dsp:nvSpPr>
      <dsp:spPr>
        <a:xfrm rot="5400000">
          <a:off x="4484051" y="3065240"/>
          <a:ext cx="980568" cy="4681728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Review implementation of DE pilot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Review current state of DE (Academic, Technology and Administration)</a:t>
          </a:r>
          <a:endParaRPr lang="en-US" sz="1200" kern="1200" dirty="0"/>
        </a:p>
      </dsp:txBody>
      <dsp:txXfrm rot="-5400000">
        <a:off x="2633472" y="4963687"/>
        <a:ext cx="4633861" cy="884834"/>
      </dsp:txXfrm>
    </dsp:sp>
    <dsp:sp modelId="{ECD12FC0-9B2F-4696-BFF8-44167837AC3C}">
      <dsp:nvSpPr>
        <dsp:cNvPr id="0" name=""/>
        <dsp:cNvSpPr/>
      </dsp:nvSpPr>
      <dsp:spPr>
        <a:xfrm>
          <a:off x="0" y="4793248"/>
          <a:ext cx="2633472" cy="122571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Assessment of DE implementation process</a:t>
          </a:r>
        </a:p>
      </dsp:txBody>
      <dsp:txXfrm>
        <a:off x="59834" y="4853082"/>
        <a:ext cx="2513804" cy="11060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A9169-AEC9-4FEA-B669-0E280E873F39}">
      <dsp:nvSpPr>
        <dsp:cNvPr id="0" name=""/>
        <dsp:cNvSpPr/>
      </dsp:nvSpPr>
      <dsp:spPr>
        <a:xfrm rot="5400000">
          <a:off x="4690404" y="-1971953"/>
          <a:ext cx="871515" cy="482462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Helpdesk (email 24/7) and phone (during regular office hours), Advising, Tutoring, Tech Support, Library, Placement Testing, Online Orientation, E-commerce etc.</a:t>
          </a:r>
          <a:endParaRPr lang="en-US" sz="1200" kern="1200" dirty="0"/>
        </a:p>
      </dsp:txBody>
      <dsp:txXfrm rot="-5400000">
        <a:off x="2713850" y="47145"/>
        <a:ext cx="4782079" cy="786427"/>
      </dsp:txXfrm>
    </dsp:sp>
    <dsp:sp modelId="{8769BB0A-7078-4F9A-AD43-A615A13E6B4C}">
      <dsp:nvSpPr>
        <dsp:cNvPr id="0" name=""/>
        <dsp:cNvSpPr/>
      </dsp:nvSpPr>
      <dsp:spPr>
        <a:xfrm>
          <a:off x="0" y="26792"/>
          <a:ext cx="2713850" cy="8271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Complete student support system improvements</a:t>
          </a:r>
          <a:endParaRPr lang="en-US" sz="1200" b="1" kern="1200" dirty="0"/>
        </a:p>
      </dsp:txBody>
      <dsp:txXfrm>
        <a:off x="40377" y="67169"/>
        <a:ext cx="2633096" cy="746377"/>
      </dsp:txXfrm>
    </dsp:sp>
    <dsp:sp modelId="{1AAE380A-9DD9-4FCF-82CD-9609A9AA6CF2}">
      <dsp:nvSpPr>
        <dsp:cNvPr id="0" name=""/>
        <dsp:cNvSpPr/>
      </dsp:nvSpPr>
      <dsp:spPr>
        <a:xfrm rot="5400000">
          <a:off x="4986536" y="-1244247"/>
          <a:ext cx="279251" cy="4824623"/>
        </a:xfrm>
        <a:prstGeom prst="round2SameRect">
          <a:avLst/>
        </a:prstGeom>
        <a:solidFill>
          <a:schemeClr val="accent4">
            <a:tint val="40000"/>
            <a:alpha val="90000"/>
            <a:hueOff val="-657618"/>
            <a:satOff val="3693"/>
            <a:lumOff val="235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657618"/>
              <a:satOff val="3693"/>
              <a:lumOff val="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Program selection and course development.</a:t>
          </a:r>
          <a:endParaRPr lang="en-US" sz="1200" kern="1200" dirty="0"/>
        </a:p>
      </dsp:txBody>
      <dsp:txXfrm rot="-5400000">
        <a:off x="2713850" y="1042071"/>
        <a:ext cx="4810991" cy="251987"/>
      </dsp:txXfrm>
    </dsp:sp>
    <dsp:sp modelId="{EE7C49B7-0D08-48E5-BE6F-D77357DCE00C}">
      <dsp:nvSpPr>
        <dsp:cNvPr id="0" name=""/>
        <dsp:cNvSpPr/>
      </dsp:nvSpPr>
      <dsp:spPr>
        <a:xfrm>
          <a:off x="0" y="948485"/>
          <a:ext cx="2713850" cy="447560"/>
        </a:xfrm>
        <a:prstGeom prst="roundRect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program  development</a:t>
          </a:r>
          <a:endParaRPr lang="en-US" sz="1200" b="1" kern="1200" dirty="0"/>
        </a:p>
      </dsp:txBody>
      <dsp:txXfrm>
        <a:off x="21848" y="970333"/>
        <a:ext cx="2670154" cy="403864"/>
      </dsp:txXfrm>
    </dsp:sp>
    <dsp:sp modelId="{3630241C-BB2F-48A0-A171-988BC879959F}">
      <dsp:nvSpPr>
        <dsp:cNvPr id="0" name=""/>
        <dsp:cNvSpPr/>
      </dsp:nvSpPr>
      <dsp:spPr>
        <a:xfrm rot="5400000">
          <a:off x="4827768" y="-655032"/>
          <a:ext cx="596787" cy="4824623"/>
        </a:xfrm>
        <a:prstGeom prst="round2SameRect">
          <a:avLst/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Assessment of current DE courses being offered</a:t>
          </a:r>
          <a:endParaRPr lang="en-US" sz="1200" kern="1200" dirty="0"/>
        </a:p>
      </dsp:txBody>
      <dsp:txXfrm rot="-5400000">
        <a:off x="2713851" y="1488018"/>
        <a:ext cx="4795490" cy="538521"/>
      </dsp:txXfrm>
    </dsp:sp>
    <dsp:sp modelId="{CB71B22A-30FA-4B85-A557-3C6478DCFF7B}">
      <dsp:nvSpPr>
        <dsp:cNvPr id="0" name=""/>
        <dsp:cNvSpPr/>
      </dsp:nvSpPr>
      <dsp:spPr>
        <a:xfrm>
          <a:off x="0" y="1422528"/>
          <a:ext cx="2713850" cy="669502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course assessment</a:t>
          </a:r>
          <a:endParaRPr lang="en-US" sz="1200" b="1" kern="1200" dirty="0"/>
        </a:p>
      </dsp:txBody>
      <dsp:txXfrm>
        <a:off x="32682" y="1455210"/>
        <a:ext cx="2648486" cy="604138"/>
      </dsp:txXfrm>
    </dsp:sp>
    <dsp:sp modelId="{A5D19B18-B007-463D-A2D5-49B29A471124}">
      <dsp:nvSpPr>
        <dsp:cNvPr id="0" name=""/>
        <dsp:cNvSpPr/>
      </dsp:nvSpPr>
      <dsp:spPr>
        <a:xfrm rot="5400000">
          <a:off x="4730755" y="223403"/>
          <a:ext cx="790813" cy="4824623"/>
        </a:xfrm>
        <a:prstGeom prst="round2Same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Faculty professional development in DE (Technical and Pedagogical)</a:t>
          </a:r>
          <a:endParaRPr lang="en-US" sz="1200" kern="1200" dirty="0"/>
        </a:p>
      </dsp:txBody>
      <dsp:txXfrm rot="-5400000">
        <a:off x="2713850" y="2278912"/>
        <a:ext cx="4786019" cy="713605"/>
      </dsp:txXfrm>
    </dsp:sp>
    <dsp:sp modelId="{CD780D2B-88E7-4044-AECE-84EBEC63FACD}">
      <dsp:nvSpPr>
        <dsp:cNvPr id="0" name=""/>
        <dsp:cNvSpPr/>
      </dsp:nvSpPr>
      <dsp:spPr>
        <a:xfrm>
          <a:off x="0" y="2141456"/>
          <a:ext cx="2713850" cy="988516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faculty development</a:t>
          </a:r>
          <a:endParaRPr lang="en-US" sz="1200" b="1" kern="1200" dirty="0"/>
        </a:p>
      </dsp:txBody>
      <dsp:txXfrm>
        <a:off x="48255" y="2189711"/>
        <a:ext cx="2617340" cy="892006"/>
      </dsp:txXfrm>
    </dsp:sp>
    <dsp:sp modelId="{CD7EDCF8-A39B-49DF-B8DF-34F6AAD2C2E1}">
      <dsp:nvSpPr>
        <dsp:cNvPr id="0" name=""/>
        <dsp:cNvSpPr/>
      </dsp:nvSpPr>
      <dsp:spPr>
        <a:xfrm rot="5400000">
          <a:off x="4730755" y="1261345"/>
          <a:ext cx="790813" cy="4824623"/>
        </a:xfrm>
        <a:prstGeom prst="round2SameRect">
          <a:avLst/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LMS assessment and its ability to support DE growth.</a:t>
          </a:r>
          <a:endParaRPr lang="en-US" sz="1200" kern="1200" dirty="0"/>
        </a:p>
      </dsp:txBody>
      <dsp:txXfrm rot="-5400000">
        <a:off x="2713850" y="3316854"/>
        <a:ext cx="4786019" cy="713605"/>
      </dsp:txXfrm>
    </dsp:sp>
    <dsp:sp modelId="{0BF5E5B4-0E44-4C90-A331-69D3615AA6E3}">
      <dsp:nvSpPr>
        <dsp:cNvPr id="0" name=""/>
        <dsp:cNvSpPr/>
      </dsp:nvSpPr>
      <dsp:spPr>
        <a:xfrm>
          <a:off x="0" y="3179398"/>
          <a:ext cx="2713850" cy="988516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Assessment of LMS</a:t>
          </a:r>
          <a:endParaRPr lang="en-US" sz="1200" b="1" kern="1200" dirty="0"/>
        </a:p>
      </dsp:txBody>
      <dsp:txXfrm>
        <a:off x="48255" y="3227653"/>
        <a:ext cx="2617340" cy="892006"/>
      </dsp:txXfrm>
    </dsp:sp>
    <dsp:sp modelId="{4AD01642-D65F-4B17-A836-EA126A49A62B}">
      <dsp:nvSpPr>
        <dsp:cNvPr id="0" name=""/>
        <dsp:cNvSpPr/>
      </dsp:nvSpPr>
      <dsp:spPr>
        <a:xfrm rot="5400000">
          <a:off x="4730755" y="2299287"/>
          <a:ext cx="790813" cy="4824623"/>
        </a:xfrm>
        <a:prstGeom prst="round2SameRect">
          <a:avLst/>
        </a:prstGeom>
        <a:solidFill>
          <a:schemeClr val="accent4">
            <a:tint val="40000"/>
            <a:alpha val="90000"/>
            <a:hueOff val="-3288088"/>
            <a:satOff val="18464"/>
            <a:lumOff val="1173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288088"/>
              <a:satOff val="18464"/>
              <a:lumOff val="11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Roll out DE program/s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Address needs of both Internal and External GCC constituents</a:t>
          </a:r>
          <a:endParaRPr lang="en-US" sz="1200" kern="1200" dirty="0"/>
        </a:p>
      </dsp:txBody>
      <dsp:txXfrm rot="-5400000">
        <a:off x="2713850" y="4354796"/>
        <a:ext cx="4786019" cy="713605"/>
      </dsp:txXfrm>
    </dsp:sp>
    <dsp:sp modelId="{565C0948-6172-4969-B246-1EB8BB055DFF}">
      <dsp:nvSpPr>
        <dsp:cNvPr id="0" name=""/>
        <dsp:cNvSpPr/>
      </dsp:nvSpPr>
      <dsp:spPr>
        <a:xfrm>
          <a:off x="0" y="4217340"/>
          <a:ext cx="2713850" cy="988516"/>
        </a:xfrm>
        <a:prstGeom prst="roundRect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Implementation of new DE market strategy</a:t>
          </a:r>
          <a:endParaRPr lang="en-US" sz="1200" b="1" kern="1200" dirty="0"/>
        </a:p>
      </dsp:txBody>
      <dsp:txXfrm>
        <a:off x="48255" y="4265595"/>
        <a:ext cx="2617340" cy="892006"/>
      </dsp:txXfrm>
    </dsp:sp>
    <dsp:sp modelId="{A361D0B2-3EF2-4652-9F0D-2042360FB64F}">
      <dsp:nvSpPr>
        <dsp:cNvPr id="0" name=""/>
        <dsp:cNvSpPr/>
      </dsp:nvSpPr>
      <dsp:spPr>
        <a:xfrm rot="5400000">
          <a:off x="4730755" y="3337229"/>
          <a:ext cx="790813" cy="4824623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Assess overall DE development and progress , includes assessment of GCC penetration into DE market.</a:t>
          </a:r>
          <a:endParaRPr lang="en-US" sz="1200" kern="1200" dirty="0"/>
        </a:p>
      </dsp:txBody>
      <dsp:txXfrm rot="-5400000">
        <a:off x="2713850" y="5392738"/>
        <a:ext cx="4786019" cy="713605"/>
      </dsp:txXfrm>
    </dsp:sp>
    <dsp:sp modelId="{D5DBDF49-72D8-478C-964A-B9FC2C3B4634}">
      <dsp:nvSpPr>
        <dsp:cNvPr id="0" name=""/>
        <dsp:cNvSpPr/>
      </dsp:nvSpPr>
      <dsp:spPr>
        <a:xfrm>
          <a:off x="0" y="5255283"/>
          <a:ext cx="2713850" cy="988516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3-year assessment</a:t>
          </a:r>
          <a:endParaRPr lang="en-US" sz="1200" b="1" kern="1200" dirty="0"/>
        </a:p>
      </dsp:txBody>
      <dsp:txXfrm>
        <a:off x="48255" y="5303538"/>
        <a:ext cx="2617340" cy="8920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A9169-AEC9-4FEA-B669-0E280E873F39}">
      <dsp:nvSpPr>
        <dsp:cNvPr id="0" name=""/>
        <dsp:cNvSpPr/>
      </dsp:nvSpPr>
      <dsp:spPr>
        <a:xfrm rot="5400000">
          <a:off x="4655416" y="-1820012"/>
          <a:ext cx="945112" cy="482632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Assessment of student support services.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LMS assessment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Student and faculty technology support</a:t>
          </a:r>
          <a:endParaRPr lang="en-US" sz="1400" kern="1200" dirty="0"/>
        </a:p>
      </dsp:txBody>
      <dsp:txXfrm rot="-5400000">
        <a:off x="2714809" y="166732"/>
        <a:ext cx="4780190" cy="852838"/>
      </dsp:txXfrm>
    </dsp:sp>
    <dsp:sp modelId="{8769BB0A-7078-4F9A-AD43-A615A13E6B4C}">
      <dsp:nvSpPr>
        <dsp:cNvPr id="0" name=""/>
        <dsp:cNvSpPr/>
      </dsp:nvSpPr>
      <dsp:spPr>
        <a:xfrm>
          <a:off x="0" y="2456"/>
          <a:ext cx="2714809" cy="11813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Assessment of student support services </a:t>
          </a:r>
          <a:endParaRPr lang="en-US" sz="1400" kern="1200" dirty="0"/>
        </a:p>
      </dsp:txBody>
      <dsp:txXfrm>
        <a:off x="57671" y="60127"/>
        <a:ext cx="2599467" cy="1066048"/>
      </dsp:txXfrm>
    </dsp:sp>
    <dsp:sp modelId="{78853976-F122-4F39-8F11-DBDB4588121C}">
      <dsp:nvSpPr>
        <dsp:cNvPr id="0" name=""/>
        <dsp:cNvSpPr/>
      </dsp:nvSpPr>
      <dsp:spPr>
        <a:xfrm rot="5400000">
          <a:off x="4655416" y="-579551"/>
          <a:ext cx="945112" cy="4826327"/>
        </a:xfrm>
        <a:prstGeom prst="round2SameRect">
          <a:avLst/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Assess effectiveness of DE faculty and staff training</a:t>
          </a:r>
          <a:endParaRPr lang="en-US" sz="1400" kern="1200" dirty="0"/>
        </a:p>
      </dsp:txBody>
      <dsp:txXfrm rot="-5400000">
        <a:off x="2714809" y="1407193"/>
        <a:ext cx="4780190" cy="852838"/>
      </dsp:txXfrm>
    </dsp:sp>
    <dsp:sp modelId="{4EFCCAFD-965F-4350-8FF0-74CCA2A1E3F0}">
      <dsp:nvSpPr>
        <dsp:cNvPr id="0" name=""/>
        <dsp:cNvSpPr/>
      </dsp:nvSpPr>
      <dsp:spPr>
        <a:xfrm>
          <a:off x="0" y="1242916"/>
          <a:ext cx="2714809" cy="118139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Review of faculty and staff training</a:t>
          </a:r>
          <a:endParaRPr lang="en-US" sz="1400" kern="1200" dirty="0"/>
        </a:p>
      </dsp:txBody>
      <dsp:txXfrm>
        <a:off x="57671" y="1300587"/>
        <a:ext cx="2599467" cy="1066048"/>
      </dsp:txXfrm>
    </dsp:sp>
    <dsp:sp modelId="{8C32BFF3-08C5-4B79-B907-67365778C18D}">
      <dsp:nvSpPr>
        <dsp:cNvPr id="0" name=""/>
        <dsp:cNvSpPr/>
      </dsp:nvSpPr>
      <dsp:spPr>
        <a:xfrm rot="5400000">
          <a:off x="4655416" y="660908"/>
          <a:ext cx="945112" cy="4826327"/>
        </a:xfrm>
        <a:prstGeom prst="round2SameRect">
          <a:avLst/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DE course assessments – student course evaluations and faculty evaluations</a:t>
          </a:r>
          <a:endParaRPr lang="en-US" sz="1400" kern="1200" dirty="0"/>
        </a:p>
      </dsp:txBody>
      <dsp:txXfrm rot="-5400000">
        <a:off x="2714809" y="2647653"/>
        <a:ext cx="4780190" cy="852838"/>
      </dsp:txXfrm>
    </dsp:sp>
    <dsp:sp modelId="{AF9A323D-6A5E-430E-B91F-59EA843B7AE1}">
      <dsp:nvSpPr>
        <dsp:cNvPr id="0" name=""/>
        <dsp:cNvSpPr/>
      </dsp:nvSpPr>
      <dsp:spPr>
        <a:xfrm>
          <a:off x="0" y="2483377"/>
          <a:ext cx="2714809" cy="118139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 course assessment</a:t>
          </a:r>
          <a:endParaRPr lang="en-US" sz="1400" kern="1200" dirty="0"/>
        </a:p>
      </dsp:txBody>
      <dsp:txXfrm>
        <a:off x="57671" y="2541048"/>
        <a:ext cx="2599467" cy="1066048"/>
      </dsp:txXfrm>
    </dsp:sp>
    <dsp:sp modelId="{CE93F0BD-B6E4-4DB1-9BAE-5A2EE7A9F9D6}">
      <dsp:nvSpPr>
        <dsp:cNvPr id="0" name=""/>
        <dsp:cNvSpPr/>
      </dsp:nvSpPr>
      <dsp:spPr>
        <a:xfrm rot="5400000">
          <a:off x="4655416" y="1901369"/>
          <a:ext cx="945112" cy="4826327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Continued development of any new DE programs/courses</a:t>
          </a:r>
          <a:endParaRPr lang="en-US" sz="1400" kern="1200" dirty="0"/>
        </a:p>
      </dsp:txBody>
      <dsp:txXfrm rot="-5400000">
        <a:off x="2714809" y="3888114"/>
        <a:ext cx="4780190" cy="852838"/>
      </dsp:txXfrm>
    </dsp:sp>
    <dsp:sp modelId="{00FC1017-0409-4D5E-8216-42978906E5D8}">
      <dsp:nvSpPr>
        <dsp:cNvPr id="0" name=""/>
        <dsp:cNvSpPr/>
      </dsp:nvSpPr>
      <dsp:spPr>
        <a:xfrm>
          <a:off x="0" y="3723837"/>
          <a:ext cx="2714809" cy="118139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Completion of new DE programs</a:t>
          </a:r>
          <a:endParaRPr lang="en-US" sz="1400" kern="1200" dirty="0"/>
        </a:p>
      </dsp:txBody>
      <dsp:txXfrm>
        <a:off x="57671" y="3781508"/>
        <a:ext cx="2599467" cy="10660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A9169-AEC9-4FEA-B669-0E280E873F39}">
      <dsp:nvSpPr>
        <dsp:cNvPr id="0" name=""/>
        <dsp:cNvSpPr/>
      </dsp:nvSpPr>
      <dsp:spPr>
        <a:xfrm rot="5400000">
          <a:off x="3853277" y="-1234898"/>
          <a:ext cx="584005" cy="390144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Program and course selection and development</a:t>
          </a:r>
          <a:endParaRPr lang="en-US" sz="1200" b="0" kern="1200" dirty="0"/>
        </a:p>
      </dsp:txBody>
      <dsp:txXfrm rot="-5400000">
        <a:off x="2194560" y="452328"/>
        <a:ext cx="3872931" cy="526987"/>
      </dsp:txXfrm>
    </dsp:sp>
    <dsp:sp modelId="{8769BB0A-7078-4F9A-AD43-A615A13E6B4C}">
      <dsp:nvSpPr>
        <dsp:cNvPr id="0" name=""/>
        <dsp:cNvSpPr/>
      </dsp:nvSpPr>
      <dsp:spPr>
        <a:xfrm>
          <a:off x="0" y="380998"/>
          <a:ext cx="2194560" cy="6696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Programs and courses continue to be developed</a:t>
          </a:r>
          <a:endParaRPr lang="en-US" sz="1200" b="1" kern="1200" dirty="0"/>
        </a:p>
      </dsp:txBody>
      <dsp:txXfrm>
        <a:off x="32689" y="413687"/>
        <a:ext cx="2129182" cy="604268"/>
      </dsp:txXfrm>
    </dsp:sp>
    <dsp:sp modelId="{AE8FD16C-86E4-4F60-927A-9F428C373FD8}">
      <dsp:nvSpPr>
        <dsp:cNvPr id="0" name=""/>
        <dsp:cNvSpPr/>
      </dsp:nvSpPr>
      <dsp:spPr>
        <a:xfrm rot="5400000">
          <a:off x="3775200" y="-415802"/>
          <a:ext cx="740159" cy="3901440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Assess DE impact on GCC 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Review all DE programs / courses</a:t>
          </a: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Review of technology and overall  student support services.</a:t>
          </a:r>
          <a:endParaRPr lang="en-US" sz="1200" b="0" kern="1200" dirty="0"/>
        </a:p>
      </dsp:txBody>
      <dsp:txXfrm rot="-5400000">
        <a:off x="2194560" y="1200970"/>
        <a:ext cx="3865308" cy="667895"/>
      </dsp:txXfrm>
    </dsp:sp>
    <dsp:sp modelId="{253F1630-0061-4B4E-B1AA-7F5CA7A640E0}">
      <dsp:nvSpPr>
        <dsp:cNvPr id="0" name=""/>
        <dsp:cNvSpPr/>
      </dsp:nvSpPr>
      <dsp:spPr>
        <a:xfrm>
          <a:off x="0" y="1164832"/>
          <a:ext cx="2194560" cy="74016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 5-year assessment</a:t>
          </a:r>
          <a:endParaRPr lang="en-US" sz="1200" b="1" kern="1200" dirty="0"/>
        </a:p>
      </dsp:txBody>
      <dsp:txXfrm>
        <a:off x="36132" y="1200964"/>
        <a:ext cx="2122296" cy="667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7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87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3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4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78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7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87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4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0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08E59-A57E-4A61-89A4-5AA3E2EC183D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A115F-BBFF-468E-B33D-A9C6C90D1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3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-2040000">
            <a:off x="4422851" y="4087008"/>
            <a:ext cx="2090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DRAFT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87923632"/>
              </p:ext>
            </p:extLst>
          </p:nvPr>
        </p:nvGraphicFramePr>
        <p:xfrm>
          <a:off x="285433" y="-457200"/>
          <a:ext cx="8573135" cy="701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21726" y="6477000"/>
            <a:ext cx="493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Draft SP Schematic prepared by Ellucian 3-18-2014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6525" y="5385137"/>
            <a:ext cx="34554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KPI – Key Performance Indicators</a:t>
            </a:r>
          </a:p>
          <a:p>
            <a:r>
              <a:rPr lang="en-US" sz="1200" dirty="0" smtClean="0"/>
              <a:t>DE – Distance Education</a:t>
            </a:r>
          </a:p>
          <a:p>
            <a:r>
              <a:rPr lang="en-US" sz="1200" dirty="0" smtClean="0"/>
              <a:t>BPM – Business Process Modelling (Banner/Luminis)</a:t>
            </a:r>
          </a:p>
          <a:p>
            <a:r>
              <a:rPr lang="en-US" sz="1200" dirty="0" smtClean="0"/>
              <a:t>LMS – Learning Management System</a:t>
            </a:r>
          </a:p>
          <a:p>
            <a:r>
              <a:rPr lang="en-US" sz="1200" dirty="0" smtClean="0"/>
              <a:t>SP – Strategic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9497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200400"/>
            <a:ext cx="7772400" cy="1500187"/>
          </a:xfrm>
        </p:spPr>
        <p:txBody>
          <a:bodyPr/>
          <a:lstStyle/>
          <a:p>
            <a:pPr algn="r"/>
            <a:r>
              <a:rPr lang="en-US" dirty="0" smtClean="0"/>
              <a:t>Expansion on Annual Strategic Plan Goals and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548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800" y="1554061"/>
            <a:ext cx="1425985" cy="124995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97848399"/>
              </p:ext>
            </p:extLst>
          </p:nvPr>
        </p:nvGraphicFramePr>
        <p:xfrm>
          <a:off x="1295400" y="152400"/>
          <a:ext cx="72390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45720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21726" y="6477000"/>
            <a:ext cx="493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Draft SP Schematic prepared by Ellucian 3-18-2014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57848907"/>
              </p:ext>
            </p:extLst>
          </p:nvPr>
        </p:nvGraphicFramePr>
        <p:xfrm>
          <a:off x="1524000" y="228600"/>
          <a:ext cx="7315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45720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2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21726" y="6477000"/>
            <a:ext cx="493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Draft SP Schematic prepared by Ellucian 3-18-2014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77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76115138"/>
              </p:ext>
            </p:extLst>
          </p:nvPr>
        </p:nvGraphicFramePr>
        <p:xfrm>
          <a:off x="995926" y="228600"/>
          <a:ext cx="7538474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45720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3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21726" y="6477000"/>
            <a:ext cx="493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Draft SP Schematic prepared by Ellucian 3-18-2014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2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65037426"/>
              </p:ext>
            </p:extLst>
          </p:nvPr>
        </p:nvGraphicFramePr>
        <p:xfrm>
          <a:off x="1066800" y="1142999"/>
          <a:ext cx="7541137" cy="4907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45720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4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21726" y="6477000"/>
            <a:ext cx="493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Draft SP Schematic prepared by Ellucian 3-18-2014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2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34118942"/>
              </p:ext>
            </p:extLst>
          </p:nvPr>
        </p:nvGraphicFramePr>
        <p:xfrm>
          <a:off x="1447800" y="1600200"/>
          <a:ext cx="60960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457200"/>
            <a:ext cx="767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Year </a:t>
            </a:r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21726" y="6477000"/>
            <a:ext cx="493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Draft SP Schematic prepared by Ellucian 3-18-2014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20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911</Words>
  <Application>Microsoft Office PowerPoint</Application>
  <PresentationFormat>On-screen Show (4:3)</PresentationFormat>
  <Paragraphs>138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Ellucian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Martey-Ochola, Christine</dc:creator>
  <cp:lastModifiedBy>Administrator</cp:lastModifiedBy>
  <cp:revision>39</cp:revision>
  <dcterms:created xsi:type="dcterms:W3CDTF">2014-03-11T22:33:46Z</dcterms:created>
  <dcterms:modified xsi:type="dcterms:W3CDTF">2014-03-25T06:49:27Z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-1480978026</vt:i4>
  </property>
  <property fmtid="{D5CDD505-2E9C-101B-9397-08002B2CF9AE}" pid="3" name="_NewReviewCycle">
    <vt:lpwstr/>
  </property>
  <property fmtid="{D5CDD505-2E9C-101B-9397-08002B2CF9AE}" pid="4" name="_EmailSubject">
    <vt:lpwstr>5-yr goal/tasks and goals</vt:lpwstr>
  </property>
  <property fmtid="{D5CDD505-2E9C-101B-9397-08002B2CF9AE}" pid="5" name="_AuthorEmail">
    <vt:lpwstr>Christine.Martey-Ochola@ellucian.com</vt:lpwstr>
  </property>
  <property fmtid="{D5CDD505-2E9C-101B-9397-08002B2CF9AE}" pid="6" name="_AuthorEmailDisplayName">
    <vt:lpwstr>Martey-Ochola, Christine</vt:lpwstr>
  </property>
</Properties>
</file>