
<file path=[Content_Types].xml><?xml version="1.0" encoding="utf-8"?>
<Types xmlns="http://schemas.openxmlformats.org/package/2006/content-types">
  <Default Extension="tmp"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5249" r:id="rId2"/>
  </p:sldMasterIdLst>
  <p:notesMasterIdLst>
    <p:notesMasterId r:id="rId16"/>
  </p:notesMasterIdLst>
  <p:handoutMasterIdLst>
    <p:handoutMasterId r:id="rId17"/>
  </p:handoutMasterIdLst>
  <p:sldIdLst>
    <p:sldId id="447" r:id="rId3"/>
    <p:sldId id="467" r:id="rId4"/>
    <p:sldId id="448" r:id="rId5"/>
    <p:sldId id="454" r:id="rId6"/>
    <p:sldId id="450" r:id="rId7"/>
    <p:sldId id="457" r:id="rId8"/>
    <p:sldId id="451" r:id="rId9"/>
    <p:sldId id="471" r:id="rId10"/>
    <p:sldId id="452" r:id="rId11"/>
    <p:sldId id="458" r:id="rId12"/>
    <p:sldId id="453" r:id="rId13"/>
    <p:sldId id="462" r:id="rId14"/>
    <p:sldId id="470" r:id="rId15"/>
  </p:sldIdLst>
  <p:sldSz cx="9144000" cy="6858000" type="screen4x3"/>
  <p:notesSz cx="7023100" cy="9309100"/>
  <p:custDataLst>
    <p:tags r:id="rId18"/>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53" autoAdjust="0"/>
    <p:restoredTop sz="42240" autoAdjust="0"/>
  </p:normalViewPr>
  <p:slideViewPr>
    <p:cSldViewPr snapToGrid="0">
      <p:cViewPr varScale="1">
        <p:scale>
          <a:sx n="28" d="100"/>
          <a:sy n="28" d="100"/>
        </p:scale>
        <p:origin x="202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2490" y="-10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dministrator\Desktop\2015_2016ASSESSMENT\2016compliancedatabas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US" sz="1800" b="1" i="0" cap="all" baseline="0" dirty="0" smtClean="0">
                <a:effectLst/>
              </a:rPr>
              <a:t>GCC Annual assessment commitment Statistics, </a:t>
            </a:r>
            <a:endParaRPr lang="en-US" dirty="0" smtClean="0">
              <a:effectLst/>
            </a:endParaRPr>
          </a:p>
          <a:p>
            <a:pPr>
              <a:defRPr/>
            </a:pPr>
            <a:r>
              <a:rPr lang="en-US" sz="1800" b="1" i="0" cap="all" baseline="0" dirty="0" smtClean="0">
                <a:effectLst/>
              </a:rPr>
              <a:t>2015-2016</a:t>
            </a:r>
            <a:endParaRPr lang="en-US" dirty="0" smtClean="0">
              <a:effectLst/>
            </a:endParaRPr>
          </a:p>
        </c:rich>
      </c:tx>
      <c:layout/>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Sheet4!$B$12</c:f>
              <c:strCache>
                <c:ptCount val="1"/>
                <c:pt idx="0">
                  <c:v>Count</c:v>
                </c:pt>
              </c:strCache>
            </c:strRef>
          </c:tx>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Lbls>
            <c:dLbl>
              <c:idx val="0"/>
              <c:layout>
                <c:manualLayout>
                  <c:x val="4.3699481131548121E-3"/>
                  <c:y val="5.016388404240029E-2"/>
                </c:manualLayout>
              </c:layout>
              <c:spPr>
                <a:noFill/>
                <a:ln>
                  <a:noFill/>
                </a:ln>
                <a:effectLst/>
              </c:spPr>
              <c:txPr>
                <a:bodyPr rot="0" spcFirstLastPara="1" vertOverflow="ellipsis" vert="horz" wrap="square" lIns="38100" tIns="19050" rIns="38100" bIns="19050" anchor="ctr" anchorCtr="1">
                  <a:noAutofit/>
                </a:bodyPr>
                <a:lstStyle/>
                <a:p>
                  <a:pPr>
                    <a:defRPr sz="18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32833764585023245"/>
                      <c:h val="0.12642526263203074"/>
                    </c:manualLayout>
                  </c15:layout>
                </c:ext>
              </c:extLst>
            </c:dLbl>
            <c:dLbl>
              <c:idx val="1"/>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dLbl>
            <c:dLbl>
              <c:idx val="2"/>
              <c:layout>
                <c:manualLayout>
                  <c:x val="4.4536111396127218E-2"/>
                  <c:y val="0"/>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3"/>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3"/>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Sheet4!$A$13:$A$16</c:f>
              <c:strCache>
                <c:ptCount val="4"/>
                <c:pt idx="0">
                  <c:v>Assessment Complete</c:v>
                </c:pt>
                <c:pt idx="1">
                  <c:v>Committee on College Assessment Follow-Up</c:v>
                </c:pt>
                <c:pt idx="2">
                  <c:v>Curriculum Review Completed</c:v>
                </c:pt>
                <c:pt idx="3">
                  <c:v>Curriculum Review Pending</c:v>
                </c:pt>
              </c:strCache>
            </c:strRef>
          </c:cat>
          <c:val>
            <c:numRef>
              <c:f>Sheet4!$B$13:$B$16</c:f>
              <c:numCache>
                <c:formatCode>General</c:formatCode>
                <c:ptCount val="4"/>
                <c:pt idx="0">
                  <c:v>56</c:v>
                </c:pt>
                <c:pt idx="1">
                  <c:v>132</c:v>
                </c:pt>
                <c:pt idx="2">
                  <c:v>41</c:v>
                </c:pt>
                <c:pt idx="3">
                  <c:v>291</c:v>
                </c:pt>
              </c:numCache>
            </c:numRef>
          </c:val>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0B5EBE-9FB3-42DC-8AC8-E183352B4019}" type="doc">
      <dgm:prSet loTypeId="urn:microsoft.com/office/officeart/2005/8/layout/lProcess2" loCatId="list" qsTypeId="urn:microsoft.com/office/officeart/2005/8/quickstyle/simple1" qsCatId="simple" csTypeId="urn:microsoft.com/office/officeart/2005/8/colors/colorful1" csCatId="colorful" phldr="1"/>
      <dgm:spPr/>
      <dgm:t>
        <a:bodyPr/>
        <a:lstStyle/>
        <a:p>
          <a:endParaRPr lang="en-US"/>
        </a:p>
      </dgm:t>
    </dgm:pt>
    <dgm:pt modelId="{003EF805-8170-4252-BFDA-56ADC2643DA6}">
      <dgm:prSet phldrT="[Text]" custT="1"/>
      <dgm:spPr/>
      <dgm:t>
        <a:bodyPr/>
        <a:lstStyle/>
        <a:p>
          <a:r>
            <a:rPr lang="en-US" sz="1600" dirty="0" smtClean="0"/>
            <a:t>Campus-wide fire alarm and mass notification system</a:t>
          </a:r>
          <a:endParaRPr lang="en-US" sz="1600" dirty="0"/>
        </a:p>
      </dgm:t>
    </dgm:pt>
    <dgm:pt modelId="{EB3AE52B-8D14-475F-B786-73BC4A1AFBCA}" type="parTrans" cxnId="{A38CBAEC-3A2C-4661-A8E7-7E3326A167F8}">
      <dgm:prSet/>
      <dgm:spPr/>
      <dgm:t>
        <a:bodyPr/>
        <a:lstStyle/>
        <a:p>
          <a:endParaRPr lang="en-US"/>
        </a:p>
      </dgm:t>
    </dgm:pt>
    <dgm:pt modelId="{B4E50594-1A0C-47D9-8DDC-D89015BEB36F}" type="sibTrans" cxnId="{A38CBAEC-3A2C-4661-A8E7-7E3326A167F8}">
      <dgm:prSet/>
      <dgm:spPr/>
      <dgm:t>
        <a:bodyPr/>
        <a:lstStyle/>
        <a:p>
          <a:endParaRPr lang="en-US"/>
        </a:p>
      </dgm:t>
    </dgm:pt>
    <dgm:pt modelId="{AE21AB64-B42B-4CC7-A542-2F05802975A5}">
      <dgm:prSet phldrT="[Text]" custT="1"/>
      <dgm:spPr/>
      <dgm:t>
        <a:bodyPr/>
        <a:lstStyle/>
        <a:p>
          <a:r>
            <a:rPr lang="en-US" sz="2000" dirty="0" smtClean="0"/>
            <a:t>Generators</a:t>
          </a:r>
          <a:endParaRPr lang="en-US" sz="2000" dirty="0"/>
        </a:p>
      </dgm:t>
    </dgm:pt>
    <dgm:pt modelId="{EBE53F79-74BB-43B7-BCCF-A0477C0BABC3}" type="parTrans" cxnId="{711C850E-C1E9-4CB4-B3F8-1C99BB7A8B44}">
      <dgm:prSet/>
      <dgm:spPr/>
      <dgm:t>
        <a:bodyPr/>
        <a:lstStyle/>
        <a:p>
          <a:endParaRPr lang="en-US"/>
        </a:p>
      </dgm:t>
    </dgm:pt>
    <dgm:pt modelId="{1C577264-3727-4CF9-B810-EA4D58954000}" type="sibTrans" cxnId="{711C850E-C1E9-4CB4-B3F8-1C99BB7A8B44}">
      <dgm:prSet/>
      <dgm:spPr/>
      <dgm:t>
        <a:bodyPr/>
        <a:lstStyle/>
        <a:p>
          <a:endParaRPr lang="en-US"/>
        </a:p>
      </dgm:t>
    </dgm:pt>
    <dgm:pt modelId="{E349BD01-C66B-4F32-937D-735151FB7D3F}">
      <dgm:prSet phldrT="[Text]"/>
      <dgm:spPr/>
      <dgm:t>
        <a:bodyPr/>
        <a:lstStyle/>
        <a:p>
          <a:r>
            <a:rPr lang="en-US" dirty="0" smtClean="0"/>
            <a:t>CIP15</a:t>
          </a:r>
          <a:endParaRPr lang="en-US" dirty="0"/>
        </a:p>
      </dgm:t>
    </dgm:pt>
    <dgm:pt modelId="{72AE7BB1-BFA0-4D76-89C4-1E4C9C375CD0}" type="parTrans" cxnId="{FCC4A1D3-B52B-4BA5-8445-8AE5B719B05D}">
      <dgm:prSet/>
      <dgm:spPr/>
      <dgm:t>
        <a:bodyPr/>
        <a:lstStyle/>
        <a:p>
          <a:endParaRPr lang="en-US"/>
        </a:p>
      </dgm:t>
    </dgm:pt>
    <dgm:pt modelId="{0406DCC6-72AD-46A5-BCBC-35862B94F3F4}" type="sibTrans" cxnId="{FCC4A1D3-B52B-4BA5-8445-8AE5B719B05D}">
      <dgm:prSet/>
      <dgm:spPr/>
      <dgm:t>
        <a:bodyPr/>
        <a:lstStyle/>
        <a:p>
          <a:endParaRPr lang="en-US"/>
        </a:p>
      </dgm:t>
    </dgm:pt>
    <dgm:pt modelId="{D5B5F37A-6346-41CF-8F19-90B888D6F796}">
      <dgm:prSet phldrT="[Text]" custT="1"/>
      <dgm:spPr/>
      <dgm:t>
        <a:bodyPr/>
        <a:lstStyle/>
        <a:p>
          <a:r>
            <a:rPr lang="en-US" sz="1800" dirty="0" smtClean="0"/>
            <a:t>Building B Renovation</a:t>
          </a:r>
          <a:endParaRPr lang="en-US" sz="1800" dirty="0"/>
        </a:p>
      </dgm:t>
    </dgm:pt>
    <dgm:pt modelId="{E875FEDC-5B00-4BAF-AA99-E0E4A7E7D4E8}" type="parTrans" cxnId="{ADE1E292-A112-4B1F-A67F-6DDE665FB840}">
      <dgm:prSet/>
      <dgm:spPr/>
      <dgm:t>
        <a:bodyPr/>
        <a:lstStyle/>
        <a:p>
          <a:endParaRPr lang="en-US"/>
        </a:p>
      </dgm:t>
    </dgm:pt>
    <dgm:pt modelId="{53045FDD-E687-4020-AAEC-1E21E537CC8C}" type="sibTrans" cxnId="{ADE1E292-A112-4B1F-A67F-6DDE665FB840}">
      <dgm:prSet/>
      <dgm:spPr/>
      <dgm:t>
        <a:bodyPr/>
        <a:lstStyle/>
        <a:p>
          <a:endParaRPr lang="en-US"/>
        </a:p>
      </dgm:t>
    </dgm:pt>
    <dgm:pt modelId="{1AE337C1-60DE-4C63-8105-DF522F63DBB2}">
      <dgm:prSet phldrT="[Text]" custT="1"/>
      <dgm:spPr/>
      <dgm:t>
        <a:bodyPr/>
        <a:lstStyle/>
        <a:p>
          <a:r>
            <a:rPr lang="en-US" sz="1800" dirty="0" smtClean="0"/>
            <a:t>Water Bottle Filling Stations</a:t>
          </a:r>
          <a:endParaRPr lang="en-US" sz="1800" dirty="0"/>
        </a:p>
      </dgm:t>
    </dgm:pt>
    <dgm:pt modelId="{0B2D823E-787A-412B-9F51-9897F904F851}" type="parTrans" cxnId="{F53E2790-7A91-4EF3-B2D3-FD71DCEDB5B3}">
      <dgm:prSet/>
      <dgm:spPr/>
      <dgm:t>
        <a:bodyPr/>
        <a:lstStyle/>
        <a:p>
          <a:endParaRPr lang="en-US"/>
        </a:p>
      </dgm:t>
    </dgm:pt>
    <dgm:pt modelId="{77A93025-ED15-49CD-B4BA-C12F0DC23EB0}" type="sibTrans" cxnId="{F53E2790-7A91-4EF3-B2D3-FD71DCEDB5B3}">
      <dgm:prSet/>
      <dgm:spPr/>
      <dgm:t>
        <a:bodyPr/>
        <a:lstStyle/>
        <a:p>
          <a:endParaRPr lang="en-US"/>
        </a:p>
      </dgm:t>
    </dgm:pt>
    <dgm:pt modelId="{611AAC9C-9E3F-457B-88C0-F84BEA9CDE2F}">
      <dgm:prSet phldrT="[Text]"/>
      <dgm:spPr/>
      <dgm:t>
        <a:bodyPr/>
        <a:lstStyle/>
        <a:p>
          <a:r>
            <a:rPr lang="en-US" dirty="0" smtClean="0"/>
            <a:t>CIP16</a:t>
          </a:r>
          <a:endParaRPr lang="en-US" dirty="0"/>
        </a:p>
      </dgm:t>
    </dgm:pt>
    <dgm:pt modelId="{B9D43D5A-DE0E-40A0-B970-F828F81E6650}" type="parTrans" cxnId="{3DE35B3B-7099-486C-98B4-397D531424C1}">
      <dgm:prSet/>
      <dgm:spPr/>
      <dgm:t>
        <a:bodyPr/>
        <a:lstStyle/>
        <a:p>
          <a:endParaRPr lang="en-US"/>
        </a:p>
      </dgm:t>
    </dgm:pt>
    <dgm:pt modelId="{5FD6EA0A-F11D-4762-9AB3-A695DDF00B9A}" type="sibTrans" cxnId="{3DE35B3B-7099-486C-98B4-397D531424C1}">
      <dgm:prSet/>
      <dgm:spPr/>
      <dgm:t>
        <a:bodyPr/>
        <a:lstStyle/>
        <a:p>
          <a:endParaRPr lang="en-US"/>
        </a:p>
      </dgm:t>
    </dgm:pt>
    <dgm:pt modelId="{42F0F1EA-78E2-4F77-B75A-59D7D2AA21F7}">
      <dgm:prSet phldrT="[Text]"/>
      <dgm:spPr/>
      <dgm:t>
        <a:bodyPr/>
        <a:lstStyle/>
        <a:p>
          <a:r>
            <a:rPr lang="en-US" dirty="0" smtClean="0"/>
            <a:t>BOT Approved projects as recommended by RPF and CGC</a:t>
          </a:r>
          <a:endParaRPr lang="en-US" dirty="0"/>
        </a:p>
      </dgm:t>
    </dgm:pt>
    <dgm:pt modelId="{82B9BD5C-DA62-44B7-94AE-7EC0290C3293}" type="parTrans" cxnId="{42A2C97D-B5B2-4264-9674-63AD821CC720}">
      <dgm:prSet/>
      <dgm:spPr/>
      <dgm:t>
        <a:bodyPr/>
        <a:lstStyle/>
        <a:p>
          <a:endParaRPr lang="en-US"/>
        </a:p>
      </dgm:t>
    </dgm:pt>
    <dgm:pt modelId="{5B7E36FC-43F9-4B84-920E-2EA7DAB814D3}" type="sibTrans" cxnId="{42A2C97D-B5B2-4264-9674-63AD821CC720}">
      <dgm:prSet/>
      <dgm:spPr/>
      <dgm:t>
        <a:bodyPr/>
        <a:lstStyle/>
        <a:p>
          <a:endParaRPr lang="en-US"/>
        </a:p>
      </dgm:t>
    </dgm:pt>
    <dgm:pt modelId="{CDF57D07-8A03-44D5-BA35-2A0C282653D3}">
      <dgm:prSet custT="1"/>
      <dgm:spPr/>
      <dgm:t>
        <a:bodyPr/>
        <a:lstStyle/>
        <a:p>
          <a:r>
            <a:rPr lang="en-US" sz="1400" dirty="0" smtClean="0"/>
            <a:t>Building 1000 Restroom Renovations</a:t>
          </a:r>
          <a:endParaRPr lang="en-US" sz="1400" dirty="0"/>
        </a:p>
      </dgm:t>
    </dgm:pt>
    <dgm:pt modelId="{3F2D6E10-2F85-4423-B764-5162852ECE8F}" type="parTrans" cxnId="{011E28A7-0E45-4CFE-98A6-5F514FC42D31}">
      <dgm:prSet/>
      <dgm:spPr/>
      <dgm:t>
        <a:bodyPr/>
        <a:lstStyle/>
        <a:p>
          <a:endParaRPr lang="en-US"/>
        </a:p>
      </dgm:t>
    </dgm:pt>
    <dgm:pt modelId="{1D5BAEF9-CC06-4A88-9193-9217EE757827}" type="sibTrans" cxnId="{011E28A7-0E45-4CFE-98A6-5F514FC42D31}">
      <dgm:prSet/>
      <dgm:spPr/>
      <dgm:t>
        <a:bodyPr/>
        <a:lstStyle/>
        <a:p>
          <a:endParaRPr lang="en-US"/>
        </a:p>
      </dgm:t>
    </dgm:pt>
    <dgm:pt modelId="{B6761CEE-0BDF-418D-9CC6-661622F5468F}">
      <dgm:prSet/>
      <dgm:spPr/>
      <dgm:t>
        <a:bodyPr/>
        <a:lstStyle/>
        <a:p>
          <a:r>
            <a:rPr lang="en-US" dirty="0" smtClean="0"/>
            <a:t>C23 Electrical</a:t>
          </a:r>
          <a:endParaRPr lang="en-US" dirty="0"/>
        </a:p>
      </dgm:t>
    </dgm:pt>
    <dgm:pt modelId="{5CD967C2-5902-45E3-A74E-DA9F26602858}" type="parTrans" cxnId="{F957772D-4EDB-401A-B186-5DD3AC50B374}">
      <dgm:prSet/>
      <dgm:spPr/>
      <dgm:t>
        <a:bodyPr/>
        <a:lstStyle/>
        <a:p>
          <a:endParaRPr lang="en-US"/>
        </a:p>
      </dgm:t>
    </dgm:pt>
    <dgm:pt modelId="{90E0C8BB-4982-4397-AC19-59EAC8E8C53A}" type="sibTrans" cxnId="{F957772D-4EDB-401A-B186-5DD3AC50B374}">
      <dgm:prSet/>
      <dgm:spPr/>
      <dgm:t>
        <a:bodyPr/>
        <a:lstStyle/>
        <a:p>
          <a:endParaRPr lang="en-US"/>
        </a:p>
      </dgm:t>
    </dgm:pt>
    <dgm:pt modelId="{5208CD7C-969C-4C12-BAAB-82C631BFFBCC}">
      <dgm:prSet phldrT="[Text]"/>
      <dgm:spPr/>
      <dgm:t>
        <a:bodyPr/>
        <a:lstStyle/>
        <a:p>
          <a:r>
            <a:rPr lang="en-US" dirty="0" smtClean="0"/>
            <a:t>CIP14</a:t>
          </a:r>
          <a:endParaRPr lang="en-US" dirty="0"/>
        </a:p>
      </dgm:t>
    </dgm:pt>
    <dgm:pt modelId="{9E95AB1E-65C7-4B28-9AAA-9613310166E3}" type="sibTrans" cxnId="{4FAFCB9D-6042-4634-9F45-F850413F4580}">
      <dgm:prSet/>
      <dgm:spPr/>
      <dgm:t>
        <a:bodyPr/>
        <a:lstStyle/>
        <a:p>
          <a:endParaRPr lang="en-US"/>
        </a:p>
      </dgm:t>
    </dgm:pt>
    <dgm:pt modelId="{DF6B5A58-8B31-48AE-B049-5CC39B5916A9}" type="parTrans" cxnId="{4FAFCB9D-6042-4634-9F45-F850413F4580}">
      <dgm:prSet/>
      <dgm:spPr/>
      <dgm:t>
        <a:bodyPr/>
        <a:lstStyle/>
        <a:p>
          <a:endParaRPr lang="en-US"/>
        </a:p>
      </dgm:t>
    </dgm:pt>
    <dgm:pt modelId="{0D60EC49-4E5C-41B1-A8EF-C00A25E4FB84}" type="pres">
      <dgm:prSet presAssocID="{640B5EBE-9FB3-42DC-8AC8-E183352B4019}" presName="theList" presStyleCnt="0">
        <dgm:presLayoutVars>
          <dgm:dir/>
          <dgm:animLvl val="lvl"/>
          <dgm:resizeHandles val="exact"/>
        </dgm:presLayoutVars>
      </dgm:prSet>
      <dgm:spPr/>
      <dgm:t>
        <a:bodyPr/>
        <a:lstStyle/>
        <a:p>
          <a:endParaRPr lang="en-US"/>
        </a:p>
      </dgm:t>
    </dgm:pt>
    <dgm:pt modelId="{E7DEA6D1-4A59-4A70-A3F5-EF716C7D4B6C}" type="pres">
      <dgm:prSet presAssocID="{5208CD7C-969C-4C12-BAAB-82C631BFFBCC}" presName="compNode" presStyleCnt="0"/>
      <dgm:spPr/>
    </dgm:pt>
    <dgm:pt modelId="{7D3477B2-E943-4B23-B4E0-F10C547FCC14}" type="pres">
      <dgm:prSet presAssocID="{5208CD7C-969C-4C12-BAAB-82C631BFFBCC}" presName="aNode" presStyleLbl="bgShp" presStyleIdx="0" presStyleCnt="3" custLinFactNeighborY="522"/>
      <dgm:spPr/>
      <dgm:t>
        <a:bodyPr/>
        <a:lstStyle/>
        <a:p>
          <a:endParaRPr lang="en-US"/>
        </a:p>
      </dgm:t>
    </dgm:pt>
    <dgm:pt modelId="{A48FD1C3-501D-4630-9630-DF45360590A9}" type="pres">
      <dgm:prSet presAssocID="{5208CD7C-969C-4C12-BAAB-82C631BFFBCC}" presName="textNode" presStyleLbl="bgShp" presStyleIdx="0" presStyleCnt="3"/>
      <dgm:spPr/>
      <dgm:t>
        <a:bodyPr/>
        <a:lstStyle/>
        <a:p>
          <a:endParaRPr lang="en-US"/>
        </a:p>
      </dgm:t>
    </dgm:pt>
    <dgm:pt modelId="{BC16BF9C-1F01-418C-AFCE-21AC03CF279A}" type="pres">
      <dgm:prSet presAssocID="{5208CD7C-969C-4C12-BAAB-82C631BFFBCC}" presName="compChildNode" presStyleCnt="0"/>
      <dgm:spPr/>
    </dgm:pt>
    <dgm:pt modelId="{5800E9E2-9996-47B6-8F42-EF089B86D857}" type="pres">
      <dgm:prSet presAssocID="{5208CD7C-969C-4C12-BAAB-82C631BFFBCC}" presName="theInnerList" presStyleCnt="0"/>
      <dgm:spPr/>
    </dgm:pt>
    <dgm:pt modelId="{C8D21B09-D2C7-400C-98EB-647470DD9CC8}" type="pres">
      <dgm:prSet presAssocID="{003EF805-8170-4252-BFDA-56ADC2643DA6}" presName="childNode" presStyleLbl="node1" presStyleIdx="0" presStyleCnt="7">
        <dgm:presLayoutVars>
          <dgm:bulletEnabled val="1"/>
        </dgm:presLayoutVars>
      </dgm:prSet>
      <dgm:spPr/>
      <dgm:t>
        <a:bodyPr/>
        <a:lstStyle/>
        <a:p>
          <a:endParaRPr lang="en-US"/>
        </a:p>
      </dgm:t>
    </dgm:pt>
    <dgm:pt modelId="{FCF33E16-7000-43C9-9780-10E27997EF50}" type="pres">
      <dgm:prSet presAssocID="{003EF805-8170-4252-BFDA-56ADC2643DA6}" presName="aSpace2" presStyleCnt="0"/>
      <dgm:spPr/>
    </dgm:pt>
    <dgm:pt modelId="{7CBECC6E-3D3C-44AE-83FB-2AAFB1090CEF}" type="pres">
      <dgm:prSet presAssocID="{AE21AB64-B42B-4CC7-A542-2F05802975A5}" presName="childNode" presStyleLbl="node1" presStyleIdx="1" presStyleCnt="7">
        <dgm:presLayoutVars>
          <dgm:bulletEnabled val="1"/>
        </dgm:presLayoutVars>
      </dgm:prSet>
      <dgm:spPr/>
      <dgm:t>
        <a:bodyPr/>
        <a:lstStyle/>
        <a:p>
          <a:endParaRPr lang="en-US"/>
        </a:p>
      </dgm:t>
    </dgm:pt>
    <dgm:pt modelId="{D548029F-C889-43CB-8B14-F4CE6B4370E6}" type="pres">
      <dgm:prSet presAssocID="{5208CD7C-969C-4C12-BAAB-82C631BFFBCC}" presName="aSpace" presStyleCnt="0"/>
      <dgm:spPr/>
    </dgm:pt>
    <dgm:pt modelId="{05B73339-833F-42CD-8F12-62D222811B43}" type="pres">
      <dgm:prSet presAssocID="{E349BD01-C66B-4F32-937D-735151FB7D3F}" presName="compNode" presStyleCnt="0"/>
      <dgm:spPr/>
    </dgm:pt>
    <dgm:pt modelId="{5CADAD53-BAC8-4955-8005-DCD727E3C509}" type="pres">
      <dgm:prSet presAssocID="{E349BD01-C66B-4F32-937D-735151FB7D3F}" presName="aNode" presStyleLbl="bgShp" presStyleIdx="1" presStyleCnt="3"/>
      <dgm:spPr/>
      <dgm:t>
        <a:bodyPr/>
        <a:lstStyle/>
        <a:p>
          <a:endParaRPr lang="en-US"/>
        </a:p>
      </dgm:t>
    </dgm:pt>
    <dgm:pt modelId="{95D42439-C893-40E7-8066-B7CD97D0BAAC}" type="pres">
      <dgm:prSet presAssocID="{E349BD01-C66B-4F32-937D-735151FB7D3F}" presName="textNode" presStyleLbl="bgShp" presStyleIdx="1" presStyleCnt="3"/>
      <dgm:spPr/>
      <dgm:t>
        <a:bodyPr/>
        <a:lstStyle/>
        <a:p>
          <a:endParaRPr lang="en-US"/>
        </a:p>
      </dgm:t>
    </dgm:pt>
    <dgm:pt modelId="{08487448-C550-4C3B-A6E0-AE9BCB30145A}" type="pres">
      <dgm:prSet presAssocID="{E349BD01-C66B-4F32-937D-735151FB7D3F}" presName="compChildNode" presStyleCnt="0"/>
      <dgm:spPr/>
    </dgm:pt>
    <dgm:pt modelId="{2A518B45-0CC3-4498-9F10-269335005302}" type="pres">
      <dgm:prSet presAssocID="{E349BD01-C66B-4F32-937D-735151FB7D3F}" presName="theInnerList" presStyleCnt="0"/>
      <dgm:spPr/>
    </dgm:pt>
    <dgm:pt modelId="{6522E403-65A3-4DBC-AECF-2412C86244E7}" type="pres">
      <dgm:prSet presAssocID="{D5B5F37A-6346-41CF-8F19-90B888D6F796}" presName="childNode" presStyleLbl="node1" presStyleIdx="2" presStyleCnt="7" custScaleX="109486">
        <dgm:presLayoutVars>
          <dgm:bulletEnabled val="1"/>
        </dgm:presLayoutVars>
      </dgm:prSet>
      <dgm:spPr/>
      <dgm:t>
        <a:bodyPr/>
        <a:lstStyle/>
        <a:p>
          <a:endParaRPr lang="en-US"/>
        </a:p>
      </dgm:t>
    </dgm:pt>
    <dgm:pt modelId="{07DE6C33-6801-428D-B581-DBD6594A6B4D}" type="pres">
      <dgm:prSet presAssocID="{D5B5F37A-6346-41CF-8F19-90B888D6F796}" presName="aSpace2" presStyleCnt="0"/>
      <dgm:spPr/>
    </dgm:pt>
    <dgm:pt modelId="{22F25D17-DDB0-4E67-8A6C-829C4B10B457}" type="pres">
      <dgm:prSet presAssocID="{1AE337C1-60DE-4C63-8105-DF522F63DBB2}" presName="childNode" presStyleLbl="node1" presStyleIdx="3" presStyleCnt="7" custScaleX="109486">
        <dgm:presLayoutVars>
          <dgm:bulletEnabled val="1"/>
        </dgm:presLayoutVars>
      </dgm:prSet>
      <dgm:spPr/>
      <dgm:t>
        <a:bodyPr/>
        <a:lstStyle/>
        <a:p>
          <a:endParaRPr lang="en-US"/>
        </a:p>
      </dgm:t>
    </dgm:pt>
    <dgm:pt modelId="{BE871C8D-866A-4165-80A1-6FB64D2493FC}" type="pres">
      <dgm:prSet presAssocID="{1AE337C1-60DE-4C63-8105-DF522F63DBB2}" presName="aSpace2" presStyleCnt="0"/>
      <dgm:spPr/>
    </dgm:pt>
    <dgm:pt modelId="{9E01FE35-1B70-4042-93F4-ABECA7FF011F}" type="pres">
      <dgm:prSet presAssocID="{CDF57D07-8A03-44D5-BA35-2A0C282653D3}" presName="childNode" presStyleLbl="node1" presStyleIdx="4" presStyleCnt="7" custScaleX="109486">
        <dgm:presLayoutVars>
          <dgm:bulletEnabled val="1"/>
        </dgm:presLayoutVars>
      </dgm:prSet>
      <dgm:spPr/>
      <dgm:t>
        <a:bodyPr/>
        <a:lstStyle/>
        <a:p>
          <a:endParaRPr lang="en-US"/>
        </a:p>
      </dgm:t>
    </dgm:pt>
    <dgm:pt modelId="{3CD142B1-D141-4F22-AE4E-22F8E0932CDD}" type="pres">
      <dgm:prSet presAssocID="{CDF57D07-8A03-44D5-BA35-2A0C282653D3}" presName="aSpace2" presStyleCnt="0"/>
      <dgm:spPr/>
    </dgm:pt>
    <dgm:pt modelId="{4E7094BC-60DE-45AE-BE12-01428867ECDD}" type="pres">
      <dgm:prSet presAssocID="{B6761CEE-0BDF-418D-9CC6-661622F5468F}" presName="childNode" presStyleLbl="node1" presStyleIdx="5" presStyleCnt="7" custScaleX="109486">
        <dgm:presLayoutVars>
          <dgm:bulletEnabled val="1"/>
        </dgm:presLayoutVars>
      </dgm:prSet>
      <dgm:spPr/>
      <dgm:t>
        <a:bodyPr/>
        <a:lstStyle/>
        <a:p>
          <a:endParaRPr lang="en-US"/>
        </a:p>
      </dgm:t>
    </dgm:pt>
    <dgm:pt modelId="{484B190A-1B16-4740-9674-EAD23B2D3E18}" type="pres">
      <dgm:prSet presAssocID="{E349BD01-C66B-4F32-937D-735151FB7D3F}" presName="aSpace" presStyleCnt="0"/>
      <dgm:spPr/>
    </dgm:pt>
    <dgm:pt modelId="{00200359-4B99-4841-AA0C-80C3D3E409DA}" type="pres">
      <dgm:prSet presAssocID="{611AAC9C-9E3F-457B-88C0-F84BEA9CDE2F}" presName="compNode" presStyleCnt="0"/>
      <dgm:spPr/>
    </dgm:pt>
    <dgm:pt modelId="{333BAEFF-B610-45A7-90EB-9130B3F6C201}" type="pres">
      <dgm:prSet presAssocID="{611AAC9C-9E3F-457B-88C0-F84BEA9CDE2F}" presName="aNode" presStyleLbl="bgShp" presStyleIdx="2" presStyleCnt="3"/>
      <dgm:spPr/>
      <dgm:t>
        <a:bodyPr/>
        <a:lstStyle/>
        <a:p>
          <a:endParaRPr lang="en-US"/>
        </a:p>
      </dgm:t>
    </dgm:pt>
    <dgm:pt modelId="{E5E16702-8EE5-4D60-8A79-E4EBE521349A}" type="pres">
      <dgm:prSet presAssocID="{611AAC9C-9E3F-457B-88C0-F84BEA9CDE2F}" presName="textNode" presStyleLbl="bgShp" presStyleIdx="2" presStyleCnt="3"/>
      <dgm:spPr/>
      <dgm:t>
        <a:bodyPr/>
        <a:lstStyle/>
        <a:p>
          <a:endParaRPr lang="en-US"/>
        </a:p>
      </dgm:t>
    </dgm:pt>
    <dgm:pt modelId="{A2010B93-59AC-40E6-BD13-7C290F8F0C87}" type="pres">
      <dgm:prSet presAssocID="{611AAC9C-9E3F-457B-88C0-F84BEA9CDE2F}" presName="compChildNode" presStyleCnt="0"/>
      <dgm:spPr/>
    </dgm:pt>
    <dgm:pt modelId="{7D67DEAA-CE29-439E-8534-A924EE5085D5}" type="pres">
      <dgm:prSet presAssocID="{611AAC9C-9E3F-457B-88C0-F84BEA9CDE2F}" presName="theInnerList" presStyleCnt="0"/>
      <dgm:spPr/>
    </dgm:pt>
    <dgm:pt modelId="{9CAA898D-BB34-44B7-A43A-925D9D5B2FAA}" type="pres">
      <dgm:prSet presAssocID="{42F0F1EA-78E2-4F77-B75A-59D7D2AA21F7}" presName="childNode" presStyleLbl="node1" presStyleIdx="6" presStyleCnt="7">
        <dgm:presLayoutVars>
          <dgm:bulletEnabled val="1"/>
        </dgm:presLayoutVars>
      </dgm:prSet>
      <dgm:spPr/>
      <dgm:t>
        <a:bodyPr/>
        <a:lstStyle/>
        <a:p>
          <a:endParaRPr lang="en-US"/>
        </a:p>
      </dgm:t>
    </dgm:pt>
  </dgm:ptLst>
  <dgm:cxnLst>
    <dgm:cxn modelId="{A38CBAEC-3A2C-4661-A8E7-7E3326A167F8}" srcId="{5208CD7C-969C-4C12-BAAB-82C631BFFBCC}" destId="{003EF805-8170-4252-BFDA-56ADC2643DA6}" srcOrd="0" destOrd="0" parTransId="{EB3AE52B-8D14-475F-B786-73BC4A1AFBCA}" sibTransId="{B4E50594-1A0C-47D9-8DDC-D89015BEB36F}"/>
    <dgm:cxn modelId="{EC0B8A10-941A-4F19-8328-154CFE71720A}" type="presOf" srcId="{611AAC9C-9E3F-457B-88C0-F84BEA9CDE2F}" destId="{333BAEFF-B610-45A7-90EB-9130B3F6C201}" srcOrd="0" destOrd="0" presId="urn:microsoft.com/office/officeart/2005/8/layout/lProcess2"/>
    <dgm:cxn modelId="{4FAFCB9D-6042-4634-9F45-F850413F4580}" srcId="{640B5EBE-9FB3-42DC-8AC8-E183352B4019}" destId="{5208CD7C-969C-4C12-BAAB-82C631BFFBCC}" srcOrd="0" destOrd="0" parTransId="{DF6B5A58-8B31-48AE-B049-5CC39B5916A9}" sibTransId="{9E95AB1E-65C7-4B28-9AAA-9613310166E3}"/>
    <dgm:cxn modelId="{66333027-4289-411F-A96D-DD11C6902325}" type="presOf" srcId="{5208CD7C-969C-4C12-BAAB-82C631BFFBCC}" destId="{A48FD1C3-501D-4630-9630-DF45360590A9}" srcOrd="1" destOrd="0" presId="urn:microsoft.com/office/officeart/2005/8/layout/lProcess2"/>
    <dgm:cxn modelId="{3A55BE4E-514A-408D-9594-0F554FC55B52}" type="presOf" srcId="{E349BD01-C66B-4F32-937D-735151FB7D3F}" destId="{95D42439-C893-40E7-8066-B7CD97D0BAAC}" srcOrd="1" destOrd="0" presId="urn:microsoft.com/office/officeart/2005/8/layout/lProcess2"/>
    <dgm:cxn modelId="{6BE0C54A-8C79-4DD4-BFA4-00051C833383}" type="presOf" srcId="{640B5EBE-9FB3-42DC-8AC8-E183352B4019}" destId="{0D60EC49-4E5C-41B1-A8EF-C00A25E4FB84}" srcOrd="0" destOrd="0" presId="urn:microsoft.com/office/officeart/2005/8/layout/lProcess2"/>
    <dgm:cxn modelId="{42269023-7329-471C-848F-668D459E878C}" type="presOf" srcId="{D5B5F37A-6346-41CF-8F19-90B888D6F796}" destId="{6522E403-65A3-4DBC-AECF-2412C86244E7}" srcOrd="0" destOrd="0" presId="urn:microsoft.com/office/officeart/2005/8/layout/lProcess2"/>
    <dgm:cxn modelId="{711C850E-C1E9-4CB4-B3F8-1C99BB7A8B44}" srcId="{5208CD7C-969C-4C12-BAAB-82C631BFFBCC}" destId="{AE21AB64-B42B-4CC7-A542-2F05802975A5}" srcOrd="1" destOrd="0" parTransId="{EBE53F79-74BB-43B7-BCCF-A0477C0BABC3}" sibTransId="{1C577264-3727-4CF9-B810-EA4D58954000}"/>
    <dgm:cxn modelId="{42A2C97D-B5B2-4264-9674-63AD821CC720}" srcId="{611AAC9C-9E3F-457B-88C0-F84BEA9CDE2F}" destId="{42F0F1EA-78E2-4F77-B75A-59D7D2AA21F7}" srcOrd="0" destOrd="0" parTransId="{82B9BD5C-DA62-44B7-94AE-7EC0290C3293}" sibTransId="{5B7E36FC-43F9-4B84-920E-2EA7DAB814D3}"/>
    <dgm:cxn modelId="{47D01155-4948-4DE0-BD11-E1127C2A3E49}" type="presOf" srcId="{AE21AB64-B42B-4CC7-A542-2F05802975A5}" destId="{7CBECC6E-3D3C-44AE-83FB-2AAFB1090CEF}" srcOrd="0" destOrd="0" presId="urn:microsoft.com/office/officeart/2005/8/layout/lProcess2"/>
    <dgm:cxn modelId="{3DE35B3B-7099-486C-98B4-397D531424C1}" srcId="{640B5EBE-9FB3-42DC-8AC8-E183352B4019}" destId="{611AAC9C-9E3F-457B-88C0-F84BEA9CDE2F}" srcOrd="2" destOrd="0" parTransId="{B9D43D5A-DE0E-40A0-B970-F828F81E6650}" sibTransId="{5FD6EA0A-F11D-4762-9AB3-A695DDF00B9A}"/>
    <dgm:cxn modelId="{4E1DC598-3814-483A-A7D0-B69A158DA448}" type="presOf" srcId="{42F0F1EA-78E2-4F77-B75A-59D7D2AA21F7}" destId="{9CAA898D-BB34-44B7-A43A-925D9D5B2FAA}" srcOrd="0" destOrd="0" presId="urn:microsoft.com/office/officeart/2005/8/layout/lProcess2"/>
    <dgm:cxn modelId="{7894C4F2-8178-4B0D-B7CC-B2EDC926A6A2}" type="presOf" srcId="{1AE337C1-60DE-4C63-8105-DF522F63DBB2}" destId="{22F25D17-DDB0-4E67-8A6C-829C4B10B457}" srcOrd="0" destOrd="0" presId="urn:microsoft.com/office/officeart/2005/8/layout/lProcess2"/>
    <dgm:cxn modelId="{AE9485F5-7263-4393-ACB7-6EB519C731DE}" type="presOf" srcId="{CDF57D07-8A03-44D5-BA35-2A0C282653D3}" destId="{9E01FE35-1B70-4042-93F4-ABECA7FF011F}" srcOrd="0" destOrd="0" presId="urn:microsoft.com/office/officeart/2005/8/layout/lProcess2"/>
    <dgm:cxn modelId="{F53E2790-7A91-4EF3-B2D3-FD71DCEDB5B3}" srcId="{E349BD01-C66B-4F32-937D-735151FB7D3F}" destId="{1AE337C1-60DE-4C63-8105-DF522F63DBB2}" srcOrd="1" destOrd="0" parTransId="{0B2D823E-787A-412B-9F51-9897F904F851}" sibTransId="{77A93025-ED15-49CD-B4BA-C12F0DC23EB0}"/>
    <dgm:cxn modelId="{FCC4A1D3-B52B-4BA5-8445-8AE5B719B05D}" srcId="{640B5EBE-9FB3-42DC-8AC8-E183352B4019}" destId="{E349BD01-C66B-4F32-937D-735151FB7D3F}" srcOrd="1" destOrd="0" parTransId="{72AE7BB1-BFA0-4D76-89C4-1E4C9C375CD0}" sibTransId="{0406DCC6-72AD-46A5-BCBC-35862B94F3F4}"/>
    <dgm:cxn modelId="{86696FB3-DDF4-4A22-B096-805798EF9012}" type="presOf" srcId="{611AAC9C-9E3F-457B-88C0-F84BEA9CDE2F}" destId="{E5E16702-8EE5-4D60-8A79-E4EBE521349A}" srcOrd="1" destOrd="0" presId="urn:microsoft.com/office/officeart/2005/8/layout/lProcess2"/>
    <dgm:cxn modelId="{011E28A7-0E45-4CFE-98A6-5F514FC42D31}" srcId="{E349BD01-C66B-4F32-937D-735151FB7D3F}" destId="{CDF57D07-8A03-44D5-BA35-2A0C282653D3}" srcOrd="2" destOrd="0" parTransId="{3F2D6E10-2F85-4423-B764-5162852ECE8F}" sibTransId="{1D5BAEF9-CC06-4A88-9193-9217EE757827}"/>
    <dgm:cxn modelId="{CB309149-CF06-465B-8343-D77E24495A41}" type="presOf" srcId="{5208CD7C-969C-4C12-BAAB-82C631BFFBCC}" destId="{7D3477B2-E943-4B23-B4E0-F10C547FCC14}" srcOrd="0" destOrd="0" presId="urn:microsoft.com/office/officeart/2005/8/layout/lProcess2"/>
    <dgm:cxn modelId="{ADE1E292-A112-4B1F-A67F-6DDE665FB840}" srcId="{E349BD01-C66B-4F32-937D-735151FB7D3F}" destId="{D5B5F37A-6346-41CF-8F19-90B888D6F796}" srcOrd="0" destOrd="0" parTransId="{E875FEDC-5B00-4BAF-AA99-E0E4A7E7D4E8}" sibTransId="{53045FDD-E687-4020-AAEC-1E21E537CC8C}"/>
    <dgm:cxn modelId="{50037C54-3FD3-4B01-A1D9-1D5304DD202F}" type="presOf" srcId="{B6761CEE-0BDF-418D-9CC6-661622F5468F}" destId="{4E7094BC-60DE-45AE-BE12-01428867ECDD}" srcOrd="0" destOrd="0" presId="urn:microsoft.com/office/officeart/2005/8/layout/lProcess2"/>
    <dgm:cxn modelId="{F957772D-4EDB-401A-B186-5DD3AC50B374}" srcId="{E349BD01-C66B-4F32-937D-735151FB7D3F}" destId="{B6761CEE-0BDF-418D-9CC6-661622F5468F}" srcOrd="3" destOrd="0" parTransId="{5CD967C2-5902-45E3-A74E-DA9F26602858}" sibTransId="{90E0C8BB-4982-4397-AC19-59EAC8E8C53A}"/>
    <dgm:cxn modelId="{67AFBD3E-2928-42CB-B09C-63A1E58B4823}" type="presOf" srcId="{003EF805-8170-4252-BFDA-56ADC2643DA6}" destId="{C8D21B09-D2C7-400C-98EB-647470DD9CC8}" srcOrd="0" destOrd="0" presId="urn:microsoft.com/office/officeart/2005/8/layout/lProcess2"/>
    <dgm:cxn modelId="{32705D01-933F-48EE-B39D-8D64E2D179F6}" type="presOf" srcId="{E349BD01-C66B-4F32-937D-735151FB7D3F}" destId="{5CADAD53-BAC8-4955-8005-DCD727E3C509}" srcOrd="0" destOrd="0" presId="urn:microsoft.com/office/officeart/2005/8/layout/lProcess2"/>
    <dgm:cxn modelId="{CFF721D4-A7C2-4BDF-8D75-5FAA8CE77929}" type="presParOf" srcId="{0D60EC49-4E5C-41B1-A8EF-C00A25E4FB84}" destId="{E7DEA6D1-4A59-4A70-A3F5-EF716C7D4B6C}" srcOrd="0" destOrd="0" presId="urn:microsoft.com/office/officeart/2005/8/layout/lProcess2"/>
    <dgm:cxn modelId="{AAA730DD-5997-4AFE-95AB-38FBA36A9488}" type="presParOf" srcId="{E7DEA6D1-4A59-4A70-A3F5-EF716C7D4B6C}" destId="{7D3477B2-E943-4B23-B4E0-F10C547FCC14}" srcOrd="0" destOrd="0" presId="urn:microsoft.com/office/officeart/2005/8/layout/lProcess2"/>
    <dgm:cxn modelId="{676C1DF8-3349-438B-A96B-F9D8275F38D1}" type="presParOf" srcId="{E7DEA6D1-4A59-4A70-A3F5-EF716C7D4B6C}" destId="{A48FD1C3-501D-4630-9630-DF45360590A9}" srcOrd="1" destOrd="0" presId="urn:microsoft.com/office/officeart/2005/8/layout/lProcess2"/>
    <dgm:cxn modelId="{2678305C-49C7-423F-91DD-FE32E66B2697}" type="presParOf" srcId="{E7DEA6D1-4A59-4A70-A3F5-EF716C7D4B6C}" destId="{BC16BF9C-1F01-418C-AFCE-21AC03CF279A}" srcOrd="2" destOrd="0" presId="urn:microsoft.com/office/officeart/2005/8/layout/lProcess2"/>
    <dgm:cxn modelId="{35D823A2-0080-4F01-BE72-0F86CD6750C9}" type="presParOf" srcId="{BC16BF9C-1F01-418C-AFCE-21AC03CF279A}" destId="{5800E9E2-9996-47B6-8F42-EF089B86D857}" srcOrd="0" destOrd="0" presId="urn:microsoft.com/office/officeart/2005/8/layout/lProcess2"/>
    <dgm:cxn modelId="{2CB08E3C-B289-46D5-8D40-D390F0C8F37C}" type="presParOf" srcId="{5800E9E2-9996-47B6-8F42-EF089B86D857}" destId="{C8D21B09-D2C7-400C-98EB-647470DD9CC8}" srcOrd="0" destOrd="0" presId="urn:microsoft.com/office/officeart/2005/8/layout/lProcess2"/>
    <dgm:cxn modelId="{D4007B28-A7FC-430D-8F77-44ECAE6CF6CE}" type="presParOf" srcId="{5800E9E2-9996-47B6-8F42-EF089B86D857}" destId="{FCF33E16-7000-43C9-9780-10E27997EF50}" srcOrd="1" destOrd="0" presId="urn:microsoft.com/office/officeart/2005/8/layout/lProcess2"/>
    <dgm:cxn modelId="{FAFB0968-7838-4970-9BEF-D320AD5DAA0E}" type="presParOf" srcId="{5800E9E2-9996-47B6-8F42-EF089B86D857}" destId="{7CBECC6E-3D3C-44AE-83FB-2AAFB1090CEF}" srcOrd="2" destOrd="0" presId="urn:microsoft.com/office/officeart/2005/8/layout/lProcess2"/>
    <dgm:cxn modelId="{84D6132D-6552-4701-A39F-B5243F7EC4C0}" type="presParOf" srcId="{0D60EC49-4E5C-41B1-A8EF-C00A25E4FB84}" destId="{D548029F-C889-43CB-8B14-F4CE6B4370E6}" srcOrd="1" destOrd="0" presId="urn:microsoft.com/office/officeart/2005/8/layout/lProcess2"/>
    <dgm:cxn modelId="{AF6D2123-773A-4FBE-85BE-74B94021EFA1}" type="presParOf" srcId="{0D60EC49-4E5C-41B1-A8EF-C00A25E4FB84}" destId="{05B73339-833F-42CD-8F12-62D222811B43}" srcOrd="2" destOrd="0" presId="urn:microsoft.com/office/officeart/2005/8/layout/lProcess2"/>
    <dgm:cxn modelId="{A9544098-9542-4554-84C9-C548E373FBE3}" type="presParOf" srcId="{05B73339-833F-42CD-8F12-62D222811B43}" destId="{5CADAD53-BAC8-4955-8005-DCD727E3C509}" srcOrd="0" destOrd="0" presId="urn:microsoft.com/office/officeart/2005/8/layout/lProcess2"/>
    <dgm:cxn modelId="{965F65DD-E713-4D5C-A75B-720972CF1F87}" type="presParOf" srcId="{05B73339-833F-42CD-8F12-62D222811B43}" destId="{95D42439-C893-40E7-8066-B7CD97D0BAAC}" srcOrd="1" destOrd="0" presId="urn:microsoft.com/office/officeart/2005/8/layout/lProcess2"/>
    <dgm:cxn modelId="{A0D0A6D0-30C5-4B64-AD96-6F2D7BB6618C}" type="presParOf" srcId="{05B73339-833F-42CD-8F12-62D222811B43}" destId="{08487448-C550-4C3B-A6E0-AE9BCB30145A}" srcOrd="2" destOrd="0" presId="urn:microsoft.com/office/officeart/2005/8/layout/lProcess2"/>
    <dgm:cxn modelId="{845651B3-A1D3-4838-8414-569944BA0E89}" type="presParOf" srcId="{08487448-C550-4C3B-A6E0-AE9BCB30145A}" destId="{2A518B45-0CC3-4498-9F10-269335005302}" srcOrd="0" destOrd="0" presId="urn:microsoft.com/office/officeart/2005/8/layout/lProcess2"/>
    <dgm:cxn modelId="{889D7BCB-C65F-4819-AA8C-DA53B3B3ABA4}" type="presParOf" srcId="{2A518B45-0CC3-4498-9F10-269335005302}" destId="{6522E403-65A3-4DBC-AECF-2412C86244E7}" srcOrd="0" destOrd="0" presId="urn:microsoft.com/office/officeart/2005/8/layout/lProcess2"/>
    <dgm:cxn modelId="{070868E2-B9C9-4E72-B7CF-D26889657E32}" type="presParOf" srcId="{2A518B45-0CC3-4498-9F10-269335005302}" destId="{07DE6C33-6801-428D-B581-DBD6594A6B4D}" srcOrd="1" destOrd="0" presId="urn:microsoft.com/office/officeart/2005/8/layout/lProcess2"/>
    <dgm:cxn modelId="{4CD658D0-FC62-44D8-B72C-FF23343FEB87}" type="presParOf" srcId="{2A518B45-0CC3-4498-9F10-269335005302}" destId="{22F25D17-DDB0-4E67-8A6C-829C4B10B457}" srcOrd="2" destOrd="0" presId="urn:microsoft.com/office/officeart/2005/8/layout/lProcess2"/>
    <dgm:cxn modelId="{E383D890-5372-4C5A-BD2A-BE2F7B0F4144}" type="presParOf" srcId="{2A518B45-0CC3-4498-9F10-269335005302}" destId="{BE871C8D-866A-4165-80A1-6FB64D2493FC}" srcOrd="3" destOrd="0" presId="urn:microsoft.com/office/officeart/2005/8/layout/lProcess2"/>
    <dgm:cxn modelId="{0B31F4AA-E9D7-4D1C-9132-1C43A4DCEC7D}" type="presParOf" srcId="{2A518B45-0CC3-4498-9F10-269335005302}" destId="{9E01FE35-1B70-4042-93F4-ABECA7FF011F}" srcOrd="4" destOrd="0" presId="urn:microsoft.com/office/officeart/2005/8/layout/lProcess2"/>
    <dgm:cxn modelId="{4A7E2A1E-F41D-481C-A754-F378C5D3E8CC}" type="presParOf" srcId="{2A518B45-0CC3-4498-9F10-269335005302}" destId="{3CD142B1-D141-4F22-AE4E-22F8E0932CDD}" srcOrd="5" destOrd="0" presId="urn:microsoft.com/office/officeart/2005/8/layout/lProcess2"/>
    <dgm:cxn modelId="{99863986-E7BF-4C37-B7E8-047BDE367B75}" type="presParOf" srcId="{2A518B45-0CC3-4498-9F10-269335005302}" destId="{4E7094BC-60DE-45AE-BE12-01428867ECDD}" srcOrd="6" destOrd="0" presId="urn:microsoft.com/office/officeart/2005/8/layout/lProcess2"/>
    <dgm:cxn modelId="{87EE9583-5582-49EF-9989-44583C7B409A}" type="presParOf" srcId="{0D60EC49-4E5C-41B1-A8EF-C00A25E4FB84}" destId="{484B190A-1B16-4740-9674-EAD23B2D3E18}" srcOrd="3" destOrd="0" presId="urn:microsoft.com/office/officeart/2005/8/layout/lProcess2"/>
    <dgm:cxn modelId="{33C56FF9-C407-4887-9F77-B9F7DA301A0A}" type="presParOf" srcId="{0D60EC49-4E5C-41B1-A8EF-C00A25E4FB84}" destId="{00200359-4B99-4841-AA0C-80C3D3E409DA}" srcOrd="4" destOrd="0" presId="urn:microsoft.com/office/officeart/2005/8/layout/lProcess2"/>
    <dgm:cxn modelId="{E3971519-299D-40C9-96DF-630BFF292043}" type="presParOf" srcId="{00200359-4B99-4841-AA0C-80C3D3E409DA}" destId="{333BAEFF-B610-45A7-90EB-9130B3F6C201}" srcOrd="0" destOrd="0" presId="urn:microsoft.com/office/officeart/2005/8/layout/lProcess2"/>
    <dgm:cxn modelId="{6E130790-1C04-47DF-BB9B-BA9503F8FFA0}" type="presParOf" srcId="{00200359-4B99-4841-AA0C-80C3D3E409DA}" destId="{E5E16702-8EE5-4D60-8A79-E4EBE521349A}" srcOrd="1" destOrd="0" presId="urn:microsoft.com/office/officeart/2005/8/layout/lProcess2"/>
    <dgm:cxn modelId="{8611A7A9-173C-4E9E-B871-FE2FD64FB3EA}" type="presParOf" srcId="{00200359-4B99-4841-AA0C-80C3D3E409DA}" destId="{A2010B93-59AC-40E6-BD13-7C290F8F0C87}" srcOrd="2" destOrd="0" presId="urn:microsoft.com/office/officeart/2005/8/layout/lProcess2"/>
    <dgm:cxn modelId="{EFE65198-86F5-427A-8F6F-E6703930FF19}" type="presParOf" srcId="{A2010B93-59AC-40E6-BD13-7C290F8F0C87}" destId="{7D67DEAA-CE29-439E-8534-A924EE5085D5}" srcOrd="0" destOrd="0" presId="urn:microsoft.com/office/officeart/2005/8/layout/lProcess2"/>
    <dgm:cxn modelId="{27048BEC-F4CD-43C0-9D55-3E45745F5CB2}" type="presParOf" srcId="{7D67DEAA-CE29-439E-8534-A924EE5085D5}" destId="{9CAA898D-BB34-44B7-A43A-925D9D5B2FAA}"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477B2-E943-4B23-B4E0-F10C547FCC14}">
      <dsp:nvSpPr>
        <dsp:cNvPr id="0" name=""/>
        <dsp:cNvSpPr/>
      </dsp:nvSpPr>
      <dsp:spPr>
        <a:xfrm>
          <a:off x="803" y="0"/>
          <a:ext cx="2087934" cy="365125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en-US" sz="5000" kern="1200" dirty="0" smtClean="0"/>
            <a:t>CIP14</a:t>
          </a:r>
          <a:endParaRPr lang="en-US" sz="5000" kern="1200" dirty="0"/>
        </a:p>
      </dsp:txBody>
      <dsp:txXfrm>
        <a:off x="803" y="0"/>
        <a:ext cx="2087934" cy="1095375"/>
      </dsp:txXfrm>
    </dsp:sp>
    <dsp:sp modelId="{C8D21B09-D2C7-400C-98EB-647470DD9CC8}">
      <dsp:nvSpPr>
        <dsp:cNvPr id="0" name=""/>
        <dsp:cNvSpPr/>
      </dsp:nvSpPr>
      <dsp:spPr>
        <a:xfrm>
          <a:off x="209596" y="1096444"/>
          <a:ext cx="1670347" cy="110090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kern="1200" dirty="0" smtClean="0"/>
            <a:t>Campus-wide fire alarm and mass notification system</a:t>
          </a:r>
          <a:endParaRPr lang="en-US" sz="1600" kern="1200" dirty="0"/>
        </a:p>
      </dsp:txBody>
      <dsp:txXfrm>
        <a:off x="241840" y="1128688"/>
        <a:ext cx="1605859" cy="1036413"/>
      </dsp:txXfrm>
    </dsp:sp>
    <dsp:sp modelId="{7CBECC6E-3D3C-44AE-83FB-2AAFB1090CEF}">
      <dsp:nvSpPr>
        <dsp:cNvPr id="0" name=""/>
        <dsp:cNvSpPr/>
      </dsp:nvSpPr>
      <dsp:spPr>
        <a:xfrm>
          <a:off x="209596" y="2366716"/>
          <a:ext cx="1670347" cy="110090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Generators</a:t>
          </a:r>
          <a:endParaRPr lang="en-US" sz="2000" kern="1200" dirty="0"/>
        </a:p>
      </dsp:txBody>
      <dsp:txXfrm>
        <a:off x="241840" y="2398960"/>
        <a:ext cx="1605859" cy="1036413"/>
      </dsp:txXfrm>
    </dsp:sp>
    <dsp:sp modelId="{5CADAD53-BAC8-4955-8005-DCD727E3C509}">
      <dsp:nvSpPr>
        <dsp:cNvPr id="0" name=""/>
        <dsp:cNvSpPr/>
      </dsp:nvSpPr>
      <dsp:spPr>
        <a:xfrm>
          <a:off x="2245332" y="0"/>
          <a:ext cx="2087934" cy="365125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en-US" sz="5000" kern="1200" dirty="0" smtClean="0"/>
            <a:t>CIP15</a:t>
          </a:r>
          <a:endParaRPr lang="en-US" sz="5000" kern="1200" dirty="0"/>
        </a:p>
      </dsp:txBody>
      <dsp:txXfrm>
        <a:off x="2245332" y="0"/>
        <a:ext cx="2087934" cy="1095375"/>
      </dsp:txXfrm>
    </dsp:sp>
    <dsp:sp modelId="{6522E403-65A3-4DBC-AECF-2412C86244E7}">
      <dsp:nvSpPr>
        <dsp:cNvPr id="0" name=""/>
        <dsp:cNvSpPr/>
      </dsp:nvSpPr>
      <dsp:spPr>
        <a:xfrm>
          <a:off x="2374901" y="1095464"/>
          <a:ext cx="1828796" cy="53190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Building B Renovation</a:t>
          </a:r>
          <a:endParaRPr lang="en-US" sz="1800" kern="1200" dirty="0"/>
        </a:p>
      </dsp:txBody>
      <dsp:txXfrm>
        <a:off x="2390480" y="1111043"/>
        <a:ext cx="1797638" cy="500751"/>
      </dsp:txXfrm>
    </dsp:sp>
    <dsp:sp modelId="{22F25D17-DDB0-4E67-8A6C-829C4B10B457}">
      <dsp:nvSpPr>
        <dsp:cNvPr id="0" name=""/>
        <dsp:cNvSpPr/>
      </dsp:nvSpPr>
      <dsp:spPr>
        <a:xfrm>
          <a:off x="2374901" y="1709205"/>
          <a:ext cx="1828796" cy="53190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Water Bottle Filling Stations</a:t>
          </a:r>
          <a:endParaRPr lang="en-US" sz="1800" kern="1200" dirty="0"/>
        </a:p>
      </dsp:txBody>
      <dsp:txXfrm>
        <a:off x="2390480" y="1724784"/>
        <a:ext cx="1797638" cy="500751"/>
      </dsp:txXfrm>
    </dsp:sp>
    <dsp:sp modelId="{9E01FE35-1B70-4042-93F4-ABECA7FF011F}">
      <dsp:nvSpPr>
        <dsp:cNvPr id="0" name=""/>
        <dsp:cNvSpPr/>
      </dsp:nvSpPr>
      <dsp:spPr>
        <a:xfrm>
          <a:off x="2374901" y="2322947"/>
          <a:ext cx="1828796" cy="531909"/>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Building 1000 Restroom Renovations</a:t>
          </a:r>
          <a:endParaRPr lang="en-US" sz="1400" kern="1200" dirty="0"/>
        </a:p>
      </dsp:txBody>
      <dsp:txXfrm>
        <a:off x="2390480" y="2338526"/>
        <a:ext cx="1797638" cy="500751"/>
      </dsp:txXfrm>
    </dsp:sp>
    <dsp:sp modelId="{4E7094BC-60DE-45AE-BE12-01428867ECDD}">
      <dsp:nvSpPr>
        <dsp:cNvPr id="0" name=""/>
        <dsp:cNvSpPr/>
      </dsp:nvSpPr>
      <dsp:spPr>
        <a:xfrm>
          <a:off x="2374901" y="2936688"/>
          <a:ext cx="1828796" cy="53190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t>C23 Electrical</a:t>
          </a:r>
          <a:endParaRPr lang="en-US" sz="1900" kern="1200" dirty="0"/>
        </a:p>
      </dsp:txBody>
      <dsp:txXfrm>
        <a:off x="2390480" y="2952267"/>
        <a:ext cx="1797638" cy="500751"/>
      </dsp:txXfrm>
    </dsp:sp>
    <dsp:sp modelId="{333BAEFF-B610-45A7-90EB-9130B3F6C201}">
      <dsp:nvSpPr>
        <dsp:cNvPr id="0" name=""/>
        <dsp:cNvSpPr/>
      </dsp:nvSpPr>
      <dsp:spPr>
        <a:xfrm>
          <a:off x="4489862" y="0"/>
          <a:ext cx="2087934" cy="365125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en-US" sz="5000" kern="1200" dirty="0" smtClean="0"/>
            <a:t>CIP16</a:t>
          </a:r>
          <a:endParaRPr lang="en-US" sz="5000" kern="1200" dirty="0"/>
        </a:p>
      </dsp:txBody>
      <dsp:txXfrm>
        <a:off x="4489862" y="0"/>
        <a:ext cx="2087934" cy="1095375"/>
      </dsp:txXfrm>
    </dsp:sp>
    <dsp:sp modelId="{9CAA898D-BB34-44B7-A43A-925D9D5B2FAA}">
      <dsp:nvSpPr>
        <dsp:cNvPr id="0" name=""/>
        <dsp:cNvSpPr/>
      </dsp:nvSpPr>
      <dsp:spPr>
        <a:xfrm>
          <a:off x="4698655" y="1095375"/>
          <a:ext cx="1670347" cy="237331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t>BOT Approved projects as recommended by RPF and CGC</a:t>
          </a:r>
          <a:endParaRPr lang="en-US" sz="1900" kern="1200" dirty="0"/>
        </a:p>
      </dsp:txBody>
      <dsp:txXfrm>
        <a:off x="4747578" y="1144298"/>
        <a:ext cx="1572501" cy="227546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3979" cy="465773"/>
          </a:xfrm>
          <a:prstGeom prst="rect">
            <a:avLst/>
          </a:prstGeom>
        </p:spPr>
        <p:txBody>
          <a:bodyPr vert="horz" lIns="93291" tIns="46647" rIns="93291" bIns="46647" rtlCol="0"/>
          <a:lstStyle>
            <a:lvl1pPr algn="l">
              <a:defRPr sz="1200" dirty="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7531" y="2"/>
            <a:ext cx="3043979" cy="465773"/>
          </a:xfrm>
          <a:prstGeom prst="rect">
            <a:avLst/>
          </a:prstGeom>
        </p:spPr>
        <p:txBody>
          <a:bodyPr vert="horz" lIns="93291" tIns="46647" rIns="93291" bIns="46647" rtlCol="0"/>
          <a:lstStyle>
            <a:lvl1pPr algn="r">
              <a:defRPr sz="1200">
                <a:latin typeface="Arial" charset="0"/>
                <a:cs typeface="+mn-cs"/>
              </a:defRPr>
            </a:lvl1pPr>
          </a:lstStyle>
          <a:p>
            <a:pPr>
              <a:defRPr/>
            </a:pPr>
            <a:fld id="{B969AC92-64E0-4DA2-9122-95A85BCEE368}" type="datetimeFigureOut">
              <a:rPr lang="en-US"/>
              <a:pPr>
                <a:defRPr/>
              </a:pPr>
              <a:t>11/2/2016</a:t>
            </a:fld>
            <a:endParaRPr lang="en-US" dirty="0"/>
          </a:p>
        </p:txBody>
      </p:sp>
      <p:sp>
        <p:nvSpPr>
          <p:cNvPr id="4" name="Footer Placeholder 3"/>
          <p:cNvSpPr>
            <a:spLocks noGrp="1"/>
          </p:cNvSpPr>
          <p:nvPr>
            <p:ph type="ftr" sz="quarter" idx="2"/>
          </p:nvPr>
        </p:nvSpPr>
        <p:spPr>
          <a:xfrm>
            <a:off x="3" y="8841740"/>
            <a:ext cx="3043979" cy="465773"/>
          </a:xfrm>
          <a:prstGeom prst="rect">
            <a:avLst/>
          </a:prstGeom>
        </p:spPr>
        <p:txBody>
          <a:bodyPr vert="horz" lIns="93291" tIns="46647" rIns="93291" bIns="46647" rtlCol="0" anchor="b"/>
          <a:lstStyle>
            <a:lvl1pPr algn="l">
              <a:defRPr sz="1200" dirty="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7531" y="8841740"/>
            <a:ext cx="3043979" cy="465773"/>
          </a:xfrm>
          <a:prstGeom prst="rect">
            <a:avLst/>
          </a:prstGeom>
        </p:spPr>
        <p:txBody>
          <a:bodyPr vert="horz" lIns="93291" tIns="46647" rIns="93291" bIns="46647" rtlCol="0" anchor="b"/>
          <a:lstStyle>
            <a:lvl1pPr algn="r">
              <a:defRPr sz="1200">
                <a:latin typeface="Arial" charset="0"/>
                <a:cs typeface="+mn-cs"/>
              </a:defRPr>
            </a:lvl1pPr>
          </a:lstStyle>
          <a:p>
            <a:pPr>
              <a:defRPr/>
            </a:pPr>
            <a:fld id="{B4AA72A5-F6E3-4F3D-8DFA-62DF5656D3BD}" type="slidenum">
              <a:rPr lang="en-US"/>
              <a:pPr>
                <a:defRPr/>
              </a:pPr>
              <a:t>‹#›</a:t>
            </a:fld>
            <a:endParaRPr lang="en-US" dirty="0"/>
          </a:p>
        </p:txBody>
      </p:sp>
    </p:spTree>
    <p:extLst>
      <p:ext uri="{BB962C8B-B14F-4D97-AF65-F5344CB8AC3E}">
        <p14:creationId xmlns:p14="http://schemas.microsoft.com/office/powerpoint/2010/main" val="3414892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3" y="2"/>
            <a:ext cx="3043979" cy="465773"/>
          </a:xfrm>
          <a:prstGeom prst="rect">
            <a:avLst/>
          </a:prstGeom>
          <a:noFill/>
          <a:ln w="9525">
            <a:noFill/>
            <a:miter lim="800000"/>
            <a:headEnd/>
            <a:tailEnd/>
          </a:ln>
          <a:effectLst/>
        </p:spPr>
        <p:txBody>
          <a:bodyPr vert="horz" wrap="square" lIns="93291" tIns="46647" rIns="93291" bIns="46647" numCol="1" anchor="t" anchorCtr="0" compatLnSpc="1">
            <a:prstTxWarp prst="textNoShape">
              <a:avLst/>
            </a:prstTxWarp>
          </a:bodyPr>
          <a:lstStyle>
            <a:lvl1pPr>
              <a:defRPr sz="1200" dirty="0">
                <a:latin typeface="Arial" charset="0"/>
                <a:cs typeface="+mn-cs"/>
              </a:defRPr>
            </a:lvl1pPr>
          </a:lstStyle>
          <a:p>
            <a:pPr>
              <a:defRPr/>
            </a:pPr>
            <a:endParaRPr lang="en-US" dirty="0"/>
          </a:p>
        </p:txBody>
      </p:sp>
      <p:sp>
        <p:nvSpPr>
          <p:cNvPr id="6147" name="Rectangle 3"/>
          <p:cNvSpPr>
            <a:spLocks noGrp="1" noChangeArrowheads="1"/>
          </p:cNvSpPr>
          <p:nvPr>
            <p:ph type="dt" idx="1"/>
          </p:nvPr>
        </p:nvSpPr>
        <p:spPr bwMode="auto">
          <a:xfrm>
            <a:off x="3977531" y="2"/>
            <a:ext cx="3043979" cy="465773"/>
          </a:xfrm>
          <a:prstGeom prst="rect">
            <a:avLst/>
          </a:prstGeom>
          <a:noFill/>
          <a:ln w="9525">
            <a:noFill/>
            <a:miter lim="800000"/>
            <a:headEnd/>
            <a:tailEnd/>
          </a:ln>
          <a:effectLst/>
        </p:spPr>
        <p:txBody>
          <a:bodyPr vert="horz" wrap="square" lIns="93291" tIns="46647" rIns="93291" bIns="46647" numCol="1" anchor="t" anchorCtr="0" compatLnSpc="1">
            <a:prstTxWarp prst="textNoShape">
              <a:avLst/>
            </a:prstTxWarp>
          </a:bodyPr>
          <a:lstStyle>
            <a:lvl1pPr algn="r">
              <a:defRPr sz="1200" dirty="0">
                <a:latin typeface="Arial" charset="0"/>
                <a:cs typeface="+mn-cs"/>
              </a:defRPr>
            </a:lvl1pPr>
          </a:lstStyle>
          <a:p>
            <a:pPr>
              <a:defRPr/>
            </a:pPr>
            <a:endParaRPr lang="en-US" dirty="0"/>
          </a:p>
        </p:txBody>
      </p:sp>
      <p:sp>
        <p:nvSpPr>
          <p:cNvPr id="88068"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2948" y="4422459"/>
            <a:ext cx="5617208" cy="4188778"/>
          </a:xfrm>
          <a:prstGeom prst="rect">
            <a:avLst/>
          </a:prstGeom>
          <a:noFill/>
          <a:ln w="9525">
            <a:noFill/>
            <a:miter lim="800000"/>
            <a:headEnd/>
            <a:tailEnd/>
          </a:ln>
          <a:effectLst/>
        </p:spPr>
        <p:txBody>
          <a:bodyPr vert="horz" wrap="square" lIns="93291" tIns="46647" rIns="93291" bIns="4664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3" y="8841740"/>
            <a:ext cx="3043979" cy="465773"/>
          </a:xfrm>
          <a:prstGeom prst="rect">
            <a:avLst/>
          </a:prstGeom>
          <a:noFill/>
          <a:ln w="9525">
            <a:noFill/>
            <a:miter lim="800000"/>
            <a:headEnd/>
            <a:tailEnd/>
          </a:ln>
          <a:effectLst/>
        </p:spPr>
        <p:txBody>
          <a:bodyPr vert="horz" wrap="square" lIns="93291" tIns="46647" rIns="93291" bIns="46647" numCol="1" anchor="b" anchorCtr="0" compatLnSpc="1">
            <a:prstTxWarp prst="textNoShape">
              <a:avLst/>
            </a:prstTxWarp>
          </a:bodyPr>
          <a:lstStyle>
            <a:lvl1pPr>
              <a:defRPr sz="1200" dirty="0">
                <a:latin typeface="Arial" charset="0"/>
                <a:cs typeface="+mn-cs"/>
              </a:defRPr>
            </a:lvl1pPr>
          </a:lstStyle>
          <a:p>
            <a:pPr>
              <a:defRPr/>
            </a:pPr>
            <a:endParaRPr lang="en-US" dirty="0"/>
          </a:p>
        </p:txBody>
      </p:sp>
      <p:sp>
        <p:nvSpPr>
          <p:cNvPr id="6151" name="Rectangle 7"/>
          <p:cNvSpPr>
            <a:spLocks noGrp="1" noChangeArrowheads="1"/>
          </p:cNvSpPr>
          <p:nvPr>
            <p:ph type="sldNum" sz="quarter" idx="5"/>
          </p:nvPr>
        </p:nvSpPr>
        <p:spPr bwMode="auto">
          <a:xfrm>
            <a:off x="3977531" y="8841740"/>
            <a:ext cx="3043979" cy="465773"/>
          </a:xfrm>
          <a:prstGeom prst="rect">
            <a:avLst/>
          </a:prstGeom>
          <a:noFill/>
          <a:ln w="9525">
            <a:noFill/>
            <a:miter lim="800000"/>
            <a:headEnd/>
            <a:tailEnd/>
          </a:ln>
          <a:effectLst/>
        </p:spPr>
        <p:txBody>
          <a:bodyPr vert="horz" wrap="square" lIns="93291" tIns="46647" rIns="93291" bIns="46647" numCol="1" anchor="b" anchorCtr="0" compatLnSpc="1">
            <a:prstTxWarp prst="textNoShape">
              <a:avLst/>
            </a:prstTxWarp>
          </a:bodyPr>
          <a:lstStyle>
            <a:lvl1pPr algn="r">
              <a:defRPr sz="1200">
                <a:latin typeface="Arial" charset="0"/>
                <a:cs typeface="+mn-cs"/>
              </a:defRPr>
            </a:lvl1pPr>
          </a:lstStyle>
          <a:p>
            <a:pPr>
              <a:defRPr/>
            </a:pPr>
            <a:fld id="{AC1521C8-6BCC-40F9-AED2-334983D86D86}" type="slidenum">
              <a:rPr lang="en-US"/>
              <a:pPr>
                <a:defRPr/>
              </a:pPr>
              <a:t>‹#›</a:t>
            </a:fld>
            <a:endParaRPr lang="en-US" dirty="0"/>
          </a:p>
        </p:txBody>
      </p:sp>
    </p:spTree>
    <p:extLst>
      <p:ext uri="{BB962C8B-B14F-4D97-AF65-F5344CB8AC3E}">
        <p14:creationId xmlns:p14="http://schemas.microsoft.com/office/powerpoint/2010/main" val="30954970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ccsse.or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1</a:t>
            </a:fld>
            <a:endParaRPr lang="en-US" dirty="0"/>
          </a:p>
        </p:txBody>
      </p:sp>
    </p:spTree>
    <p:extLst>
      <p:ext uri="{BB962C8B-B14F-4D97-AF65-F5344CB8AC3E}">
        <p14:creationId xmlns:p14="http://schemas.microsoft.com/office/powerpoint/2010/main" val="472907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new faculty evaluation</a:t>
            </a:r>
            <a:r>
              <a:rPr lang="en-US" baseline="0" dirty="0" smtClean="0"/>
              <a:t> tool is aligned to the ISMP goals.</a:t>
            </a:r>
          </a:p>
          <a:p>
            <a:endParaRPr lang="en-US" baseline="0" dirty="0" smtClean="0"/>
          </a:p>
          <a:p>
            <a:r>
              <a:rPr lang="en-US" baseline="0" dirty="0" smtClean="0"/>
              <a:t>This helps faculty adopt a mission-driven performance in their faculty role.</a:t>
            </a:r>
            <a:endParaRPr lang="en-US" dirty="0"/>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11</a:t>
            </a:fld>
            <a:endParaRPr lang="en-US" dirty="0"/>
          </a:p>
        </p:txBody>
      </p:sp>
    </p:spTree>
    <p:extLst>
      <p:ext uri="{BB962C8B-B14F-4D97-AF65-F5344CB8AC3E}">
        <p14:creationId xmlns:p14="http://schemas.microsoft.com/office/powerpoint/2010/main" val="2063580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FIRST, MISSION ALWAYS</a:t>
            </a:r>
            <a:endParaRPr lang="en-US" dirty="0"/>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12</a:t>
            </a:fld>
            <a:endParaRPr lang="en-US" dirty="0"/>
          </a:p>
        </p:txBody>
      </p:sp>
    </p:spTree>
    <p:extLst>
      <p:ext uri="{BB962C8B-B14F-4D97-AF65-F5344CB8AC3E}">
        <p14:creationId xmlns:p14="http://schemas.microsoft.com/office/powerpoint/2010/main" val="2184844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Accreditation Basics is an online course necessary to have a good understanding of the principles of accreditation</a:t>
            </a:r>
            <a:r>
              <a:rPr lang="en-US" baseline="0" dirty="0" smtClean="0"/>
              <a:t> and the four (4) Accreditation Standards.</a:t>
            </a:r>
          </a:p>
          <a:p>
            <a:endParaRPr lang="en-US" baseline="0" dirty="0" smtClean="0"/>
          </a:p>
          <a:p>
            <a:r>
              <a:rPr lang="en-US" baseline="0" dirty="0" smtClean="0"/>
              <a:t>The course offers a flexible, self-paced learning opportunity. You can register and complete the course at any time that suits your schedule.</a:t>
            </a:r>
          </a:p>
          <a:p>
            <a:endParaRPr lang="en-US" baseline="0" dirty="0" smtClean="0"/>
          </a:p>
          <a:p>
            <a:r>
              <a:rPr lang="en-US" baseline="0" dirty="0" smtClean="0"/>
              <a:t>Please email your printed or scanned ACCJC Certificate of Completion for the Accreditation Basics course to the Office of Assessment, Institutional Effectiveness &amp; Research (AIER).</a:t>
            </a:r>
            <a:endParaRPr lang="en-US" dirty="0"/>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13</a:t>
            </a:fld>
            <a:endParaRPr lang="en-US" dirty="0"/>
          </a:p>
        </p:txBody>
      </p:sp>
    </p:spTree>
    <p:extLst>
      <p:ext uri="{BB962C8B-B14F-4D97-AF65-F5344CB8AC3E}">
        <p14:creationId xmlns:p14="http://schemas.microsoft.com/office/powerpoint/2010/main" val="472619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a:t>
            </a:r>
            <a:r>
              <a:rPr lang="en-US" baseline="0" dirty="0" smtClean="0"/>
              <a:t> on the Institutional Assessments conducted annually and the results of those assessments, in the fall of 2014, the College adopted the Annual Curriculum Review Cycle Schedule in line with the College’s 2-year Assessment Cycle Schedule to serve as a systematic guide for curriculum review and assessment.</a:t>
            </a:r>
            <a:endParaRPr lang="en-US" dirty="0" smtClean="0"/>
          </a:p>
          <a:p>
            <a:endParaRPr lang="en-US" dirty="0" smtClean="0"/>
          </a:p>
          <a:p>
            <a:r>
              <a:rPr lang="en-US" dirty="0" smtClean="0"/>
              <a:t>In AY2016, the College has completed the review and update of 41 program and course</a:t>
            </a:r>
            <a:r>
              <a:rPr lang="en-US" baseline="0" dirty="0" smtClean="0"/>
              <a:t> guides. The summary assessment commitment statistics include:</a:t>
            </a:r>
          </a:p>
          <a:p>
            <a:endParaRPr lang="en-US" dirty="0" smtClean="0"/>
          </a:p>
          <a:p>
            <a:r>
              <a:rPr lang="en-US" dirty="0"/>
              <a:t>Curriculum Review Completed:</a:t>
            </a:r>
            <a:r>
              <a:rPr lang="en-US" dirty="0" smtClean="0"/>
              <a:t> 41 (8%)</a:t>
            </a:r>
          </a:p>
          <a:p>
            <a:r>
              <a:rPr lang="en-US" dirty="0"/>
              <a:t>Curriculum Review Pending:</a:t>
            </a:r>
            <a:r>
              <a:rPr lang="en-US" dirty="0" smtClean="0"/>
              <a:t> 291  (56%)</a:t>
            </a:r>
          </a:p>
          <a:p>
            <a:r>
              <a:rPr lang="en-US" dirty="0"/>
              <a:t>Assessment Complete:</a:t>
            </a:r>
            <a:r>
              <a:rPr lang="en-US" dirty="0" smtClean="0"/>
              <a:t> 56 (11%)</a:t>
            </a:r>
          </a:p>
          <a:p>
            <a:r>
              <a:rPr lang="en-US" dirty="0" smtClean="0"/>
              <a:t>Committee on College Assessment Follow-Up:</a:t>
            </a:r>
            <a:r>
              <a:rPr lang="en-US" baseline="0" dirty="0" smtClean="0"/>
              <a:t> 132 (25%)</a:t>
            </a:r>
            <a:endParaRPr lang="en-US" dirty="0" smtClean="0"/>
          </a:p>
          <a:p>
            <a:endParaRPr lang="en-US" dirty="0" smtClean="0"/>
          </a:p>
          <a:p>
            <a:r>
              <a:rPr lang="en-US" dirty="0"/>
              <a:t>Total Postsecondary and Secondary Program and Course Guides: </a:t>
            </a:r>
            <a:r>
              <a:rPr lang="en-US" dirty="0" smtClean="0"/>
              <a:t>492 </a:t>
            </a:r>
            <a:endParaRPr lang="en-US" dirty="0"/>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3</a:t>
            </a:fld>
            <a:endParaRPr lang="en-US" dirty="0"/>
          </a:p>
        </p:txBody>
      </p:sp>
    </p:spTree>
    <p:extLst>
      <p:ext uri="{BB962C8B-B14F-4D97-AF65-F5344CB8AC3E}">
        <p14:creationId xmlns:p14="http://schemas.microsoft.com/office/powerpoint/2010/main" val="2658790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academic year 2013-2014 and 2014-2015, GCC granted degrees</a:t>
            </a:r>
            <a:r>
              <a:rPr lang="en-US" baseline="0" dirty="0" smtClean="0"/>
              <a:t> in our programs of study that lead to employment in the following career pathways:</a:t>
            </a:r>
          </a:p>
          <a:p>
            <a:r>
              <a:rPr lang="en-US" dirty="0" smtClean="0"/>
              <a:t>Architecture and Construction</a:t>
            </a:r>
          </a:p>
          <a:p>
            <a:r>
              <a:rPr lang="en-US" dirty="0" smtClean="0"/>
              <a:t>Arts, Audiovisual Technology, and Communications</a:t>
            </a:r>
          </a:p>
          <a:p>
            <a:r>
              <a:rPr lang="en-US" dirty="0" smtClean="0"/>
              <a:t>Business, Management and Administration</a:t>
            </a:r>
          </a:p>
          <a:p>
            <a:r>
              <a:rPr lang="en-US" dirty="0" smtClean="0"/>
              <a:t>Education and Training</a:t>
            </a:r>
          </a:p>
          <a:p>
            <a:r>
              <a:rPr lang="en-US" dirty="0" smtClean="0"/>
              <a:t>Health Services</a:t>
            </a:r>
          </a:p>
          <a:p>
            <a:r>
              <a:rPr lang="en-US" dirty="0" smtClean="0"/>
              <a:t>Hospitality and Tourism</a:t>
            </a:r>
          </a:p>
          <a:p>
            <a:r>
              <a:rPr lang="en-US" dirty="0" smtClean="0"/>
              <a:t>Information Technology</a:t>
            </a:r>
          </a:p>
          <a:p>
            <a:r>
              <a:rPr lang="en-US" dirty="0" smtClean="0"/>
              <a:t>Law, Public Safety and Security</a:t>
            </a:r>
          </a:p>
          <a:p>
            <a:r>
              <a:rPr lang="en-US" dirty="0" smtClean="0"/>
              <a:t>Marketing, Sales and Services</a:t>
            </a:r>
          </a:p>
          <a:p>
            <a:r>
              <a:rPr lang="en-US" dirty="0" smtClean="0"/>
              <a:t>Science, Technology, Engineering and Math</a:t>
            </a:r>
          </a:p>
          <a:p>
            <a:r>
              <a:rPr lang="en-US" dirty="0" smtClean="0"/>
              <a:t>Transportation, Distribution and Logistics</a:t>
            </a:r>
          </a:p>
          <a:p>
            <a:endParaRPr lang="en-US" dirty="0" smtClean="0"/>
          </a:p>
          <a:p>
            <a:pPr defTabSz="914153">
              <a:defRPr/>
            </a:pPr>
            <a:r>
              <a:rPr lang="en-US" dirty="0" smtClean="0"/>
              <a:t>In the college’s report</a:t>
            </a:r>
            <a:r>
              <a:rPr lang="en-US" baseline="0" dirty="0" smtClean="0"/>
              <a:t> to the legislature this past June, GCC’s 2014 graduate employment information was reported as mandated by the 2014 Budget Law. The law requires GCC to report graduate employment information for up to 2 years following graduation from GCC. You may find the report on our website under Public Reports.</a:t>
            </a:r>
          </a:p>
          <a:p>
            <a:endParaRPr lang="en-US" dirty="0"/>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4</a:t>
            </a:fld>
            <a:endParaRPr lang="en-US" dirty="0"/>
          </a:p>
        </p:txBody>
      </p:sp>
    </p:spTree>
    <p:extLst>
      <p:ext uri="{BB962C8B-B14F-4D97-AF65-F5344CB8AC3E}">
        <p14:creationId xmlns:p14="http://schemas.microsoft.com/office/powerpoint/2010/main" val="4035919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5</a:t>
            </a:fld>
            <a:endParaRPr lang="en-US" dirty="0"/>
          </a:p>
        </p:txBody>
      </p:sp>
    </p:spTree>
    <p:extLst>
      <p:ext uri="{BB962C8B-B14F-4D97-AF65-F5344CB8AC3E}">
        <p14:creationId xmlns:p14="http://schemas.microsoft.com/office/powerpoint/2010/main" val="1805519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spring, GCC </a:t>
            </a:r>
            <a:r>
              <a:rPr lang="en-US" dirty="0" smtClean="0"/>
              <a:t>had </a:t>
            </a:r>
            <a:r>
              <a:rPr lang="en-US" dirty="0"/>
              <a:t>an opportunity to participate in a national survey focused on teaching, learning, and retention in community colleges, the Community College Survey of Student Engagement (</a:t>
            </a:r>
            <a:r>
              <a:rPr lang="en-US" i="1" dirty="0"/>
              <a:t>CCSSE</a:t>
            </a:r>
            <a:r>
              <a:rPr lang="en-US" dirty="0"/>
              <a:t>). The project is part of the Center for Community College Student Engagement and the Program in Higher Education Leadership at The University of Texas at Austin.</a:t>
            </a:r>
          </a:p>
          <a:p>
            <a:r>
              <a:rPr lang="en-US" dirty="0"/>
              <a:t> </a:t>
            </a:r>
          </a:p>
          <a:p>
            <a:r>
              <a:rPr lang="en-US" dirty="0"/>
              <a:t>Research shows that the more actively engaged students are — with college faculty and staff, with other students, and with the subject matter being learned — the more likely they are to persist in their college studies and to achieve at higher levels. Identifying what our students do in and out of the classroom, knowing their goals, and understanding their external responsibilities can help us create an environment that can enhance student learning, development, and retention. </a:t>
            </a:r>
          </a:p>
          <a:p>
            <a:endParaRPr lang="en-US" baseline="0" dirty="0" smtClean="0"/>
          </a:p>
          <a:p>
            <a:r>
              <a:rPr lang="en-US" dirty="0"/>
              <a:t>The survey </a:t>
            </a:r>
            <a:r>
              <a:rPr lang="en-US" dirty="0" smtClean="0"/>
              <a:t>was administered </a:t>
            </a:r>
            <a:r>
              <a:rPr lang="en-US" dirty="0"/>
              <a:t>in classes randomly selected by the Center</a:t>
            </a:r>
            <a:r>
              <a:rPr lang="en-US" i="1" dirty="0"/>
              <a:t> </a:t>
            </a:r>
            <a:r>
              <a:rPr lang="en-US" dirty="0"/>
              <a:t>to ensure a representative sample and to preserve the integrity of the survey results. Instructors whose classes </a:t>
            </a:r>
            <a:r>
              <a:rPr lang="en-US" dirty="0" smtClean="0"/>
              <a:t>were </a:t>
            </a:r>
            <a:r>
              <a:rPr lang="en-US" dirty="0"/>
              <a:t>selected for survey administration </a:t>
            </a:r>
            <a:r>
              <a:rPr lang="en-US" dirty="0" smtClean="0"/>
              <a:t>received </a:t>
            </a:r>
            <a:r>
              <a:rPr lang="en-US" dirty="0"/>
              <a:t>specific information from the appropriate administrator. </a:t>
            </a:r>
          </a:p>
          <a:p>
            <a:r>
              <a:rPr lang="en-US" dirty="0"/>
              <a:t> </a:t>
            </a:r>
          </a:p>
          <a:p>
            <a:r>
              <a:rPr lang="en-US" dirty="0"/>
              <a:t>GCC is intent on being a leader in higher education, and this survey can assist us in improving course completion rates, as well as the rate of student persistence to the completion of their educational goals. To learn more about </a:t>
            </a:r>
            <a:r>
              <a:rPr lang="en-US" i="1" dirty="0"/>
              <a:t>CCSSE </a:t>
            </a:r>
            <a:r>
              <a:rPr lang="en-US" dirty="0"/>
              <a:t>visit </a:t>
            </a:r>
            <a:r>
              <a:rPr lang="en-US" u="sng" dirty="0">
                <a:hlinkClick r:id="rId3"/>
              </a:rPr>
              <a:t>www.ccsse.org</a:t>
            </a:r>
            <a:r>
              <a:rPr lang="en-US" u="sng" dirty="0" smtClean="0"/>
              <a:t>.</a:t>
            </a:r>
            <a:endParaRPr lang="en-US" baseline="0" dirty="0" smtClean="0"/>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6</a:t>
            </a:fld>
            <a:endParaRPr lang="en-US" dirty="0"/>
          </a:p>
        </p:txBody>
      </p:sp>
    </p:spTree>
    <p:extLst>
      <p:ext uri="{BB962C8B-B14F-4D97-AF65-F5344CB8AC3E}">
        <p14:creationId xmlns:p14="http://schemas.microsoft.com/office/powerpoint/2010/main" val="33424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of 10/18/2016</a:t>
            </a:r>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7</a:t>
            </a:fld>
            <a:endParaRPr lang="en-US" dirty="0"/>
          </a:p>
        </p:txBody>
      </p:sp>
    </p:spTree>
    <p:extLst>
      <p:ext uri="{BB962C8B-B14F-4D97-AF65-F5344CB8AC3E}">
        <p14:creationId xmlns:p14="http://schemas.microsoft.com/office/powerpoint/2010/main" val="1809319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As of 10/18/2016</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8</a:t>
            </a:fld>
            <a:endParaRPr lang="en-US" dirty="0"/>
          </a:p>
        </p:txBody>
      </p:sp>
    </p:spTree>
    <p:extLst>
      <p:ext uri="{BB962C8B-B14F-4D97-AF65-F5344CB8AC3E}">
        <p14:creationId xmlns:p14="http://schemas.microsoft.com/office/powerpoint/2010/main" val="4186176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National Student Clearinghouse</a:t>
            </a:r>
            <a:r>
              <a:rPr lang="en-US" dirty="0" smtClean="0"/>
              <a:t> Voluntary Data Services Enable Cost-Saving Institutional Services (Over $750 million in annual savings):</a:t>
            </a:r>
          </a:p>
          <a:p>
            <a:r>
              <a:rPr lang="en-US" dirty="0" smtClean="0"/>
              <a:t>Enrollment Reporting and Verification: The Clearinghouse collects current enrollment data and executes deferment reporting for the U.S. Department of Education and other education finance organizations. We also verify enrollment for entities that provide services or discounts to students.</a:t>
            </a:r>
          </a:p>
          <a:p>
            <a:endParaRPr lang="en-US" dirty="0" smtClean="0"/>
          </a:p>
          <a:p>
            <a:r>
              <a:rPr lang="en-US" dirty="0" smtClean="0"/>
              <a:t>Degree Verification: The Clearinghouse verifies degrees and certificates for our partner institutions in order to prevent resume fraud.</a:t>
            </a:r>
          </a:p>
          <a:p>
            <a:endParaRPr lang="en-US" dirty="0" smtClean="0"/>
          </a:p>
          <a:p>
            <a:r>
              <a:rPr lang="en-US" dirty="0" smtClean="0"/>
              <a:t>24/7 Student Self-Service: Students can log in through their college portal and obtain enrollment certificates, order transcripts, access student loan information, and more.</a:t>
            </a:r>
          </a:p>
          <a:p>
            <a:endParaRPr lang="en-US" dirty="0" smtClean="0"/>
          </a:p>
          <a:p>
            <a:r>
              <a:rPr lang="en-US" dirty="0" smtClean="0"/>
              <a:t>Transcript and Data Exchange Services: Our institutional partners efficiently deliver transcripts and electronic education data through our services and provide order tracking capabilities for students.</a:t>
            </a:r>
          </a:p>
          <a:p>
            <a:endParaRPr lang="en-US" dirty="0" smtClean="0"/>
          </a:p>
          <a:p>
            <a:r>
              <a:rPr lang="en-US" dirty="0" err="1"/>
              <a:t>StudentTracker</a:t>
            </a:r>
            <a:r>
              <a:rPr lang="en-US" dirty="0"/>
              <a:t>℠ is the only nationwide source of college enrollment and degree data. More than 3,600 colleges and universities — enrolling 98% of all students in public and private U.S. institutions — regularly provide enrollment and graduation data to the Clearinghouse. Through </a:t>
            </a:r>
            <a:r>
              <a:rPr lang="en-US" dirty="0" err="1"/>
              <a:t>StudentTracker</a:t>
            </a:r>
            <a:r>
              <a:rPr lang="en-US" dirty="0"/>
              <a:t>, you can query our participating institutions' student data to perform all types of educational research and analyses — quickly, easily and affordably.</a:t>
            </a:r>
            <a:endParaRPr lang="en-US" dirty="0" smtClean="0"/>
          </a:p>
          <a:p>
            <a:endParaRPr lang="en-US" dirty="0" smtClean="0"/>
          </a:p>
          <a:p>
            <a:r>
              <a:rPr lang="en-US" dirty="0"/>
              <a:t>Our free Enrollment Reporting service is an easy way for you to offload the burden of providing status information on student financial aid recipients to the education finance industry and the Department of Education's National Student Loan Data System (NSLDS).</a:t>
            </a:r>
          </a:p>
          <a:p>
            <a:endParaRPr lang="en-US" dirty="0"/>
          </a:p>
          <a:p>
            <a:r>
              <a:rPr lang="en-US" dirty="0" err="1"/>
              <a:t>EnrollmentVerify</a:t>
            </a:r>
            <a:r>
              <a:rPr lang="en-US" dirty="0"/>
              <a:t>℠ enables you to refer any commercial enrollment verification request to the Clearinghouse for secure, immediate response. If you qualify for our free Student Self-Service program, you can completely eliminate student-generated requests too.</a:t>
            </a:r>
            <a:endParaRPr lang="en-US" dirty="0" smtClean="0"/>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9</a:t>
            </a:fld>
            <a:endParaRPr lang="en-US" dirty="0"/>
          </a:p>
        </p:txBody>
      </p:sp>
    </p:spTree>
    <p:extLst>
      <p:ext uri="{BB962C8B-B14F-4D97-AF65-F5344CB8AC3E}">
        <p14:creationId xmlns:p14="http://schemas.microsoft.com/office/powerpoint/2010/main" val="2972695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logo</a:t>
            </a:r>
            <a:r>
              <a:rPr lang="en-US" baseline="0" dirty="0" smtClean="0"/>
              <a:t> launch scheduled for January 2017.</a:t>
            </a:r>
          </a:p>
        </p:txBody>
      </p:sp>
      <p:sp>
        <p:nvSpPr>
          <p:cNvPr id="4" name="Slide Number Placeholder 3"/>
          <p:cNvSpPr>
            <a:spLocks noGrp="1"/>
          </p:cNvSpPr>
          <p:nvPr>
            <p:ph type="sldNum" sz="quarter" idx="10"/>
          </p:nvPr>
        </p:nvSpPr>
        <p:spPr/>
        <p:txBody>
          <a:bodyPr/>
          <a:lstStyle/>
          <a:p>
            <a:pPr>
              <a:defRPr/>
            </a:pPr>
            <a:fld id="{AC1521C8-6BCC-40F9-AED2-334983D86D86}" type="slidenum">
              <a:rPr lang="en-US" smtClean="0"/>
              <a:pPr>
                <a:defRPr/>
              </a:pPr>
              <a:t>10</a:t>
            </a:fld>
            <a:endParaRPr lang="en-US" dirty="0"/>
          </a:p>
        </p:txBody>
      </p:sp>
    </p:spTree>
    <p:extLst>
      <p:ext uri="{BB962C8B-B14F-4D97-AF65-F5344CB8AC3E}">
        <p14:creationId xmlns:p14="http://schemas.microsoft.com/office/powerpoint/2010/main" val="2224169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lgn="ctr">
              <a:defRPr sz="4400">
                <a:solidFill>
                  <a:schemeClr val="tx1"/>
                </a:solidFill>
              </a:defRPr>
            </a:lvl1pPr>
          </a:lstStyle>
          <a:p>
            <a:r>
              <a:rPr lang="en-US"/>
              <a:t>Click to edit Master title style</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r>
              <a:rPr lang="en-US"/>
              <a:t>Click to edit Master subtitle style</a:t>
            </a:r>
          </a:p>
        </p:txBody>
      </p:sp>
      <p:sp>
        <p:nvSpPr>
          <p:cNvPr id="4" name="Rectangle 4"/>
          <p:cNvSpPr>
            <a:spLocks noGrp="1" noChangeArrowheads="1"/>
          </p:cNvSpPr>
          <p:nvPr>
            <p:ph type="dt" sz="half" idx="10"/>
          </p:nvPr>
        </p:nvSpPr>
        <p:spPr>
          <a:xfrm>
            <a:off x="457200" y="6245225"/>
            <a:ext cx="2133600" cy="476250"/>
          </a:xfrm>
        </p:spPr>
        <p:txBody>
          <a:bodyPr/>
          <a:lstStyle>
            <a:lvl1pPr>
              <a:defRPr sz="1800" dirty="0"/>
            </a:lvl1pPr>
          </a:lstStyle>
          <a:p>
            <a:pPr>
              <a:defRPr/>
            </a:pPr>
            <a:endParaRPr lang="en-US" dirty="0"/>
          </a:p>
        </p:txBody>
      </p:sp>
      <p:sp>
        <p:nvSpPr>
          <p:cNvPr id="5" name="Rectangle 5"/>
          <p:cNvSpPr>
            <a:spLocks noGrp="1" noChangeArrowheads="1"/>
          </p:cNvSpPr>
          <p:nvPr>
            <p:ph type="ftr" sz="quarter" idx="11"/>
          </p:nvPr>
        </p:nvSpPr>
        <p:spPr>
          <a:xfrm>
            <a:off x="3124200" y="6200775"/>
            <a:ext cx="2895600" cy="476250"/>
          </a:xfrm>
        </p:spPr>
        <p:txBody>
          <a:bodyPr/>
          <a:lstStyle>
            <a:lvl1pPr>
              <a:defRPr sz="1800" dirty="0"/>
            </a:lvl1pPr>
          </a:lstStyle>
          <a:p>
            <a:pPr>
              <a:defRPr/>
            </a:pPr>
            <a:r>
              <a:rPr lang="en-US" dirty="0"/>
              <a:t>Discover the power of custom layouts</a:t>
            </a:r>
          </a:p>
        </p:txBody>
      </p:sp>
      <p:sp>
        <p:nvSpPr>
          <p:cNvPr id="6" name="Rectangle 6"/>
          <p:cNvSpPr>
            <a:spLocks noGrp="1" noChangeArrowheads="1"/>
          </p:cNvSpPr>
          <p:nvPr>
            <p:ph type="sldNum" sz="quarter" idx="12"/>
          </p:nvPr>
        </p:nvSpPr>
        <p:spPr>
          <a:xfrm>
            <a:off x="6553200" y="6245225"/>
            <a:ext cx="2133600" cy="476250"/>
          </a:xfrm>
        </p:spPr>
        <p:txBody>
          <a:bodyPr/>
          <a:lstStyle>
            <a:lvl1pPr>
              <a:defRPr sz="1800"/>
            </a:lvl1pPr>
          </a:lstStyle>
          <a:p>
            <a:pPr>
              <a:defRPr/>
            </a:pPr>
            <a:fld id="{94C5EF43-98FC-4713-B51B-80AAB5846E2D}" type="slidenum">
              <a:rPr lang="en-US"/>
              <a:pPr>
                <a:defRPr/>
              </a:pPr>
              <a:t>‹#›</a:t>
            </a:fld>
            <a:endParaRPr lang="en-US"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dirty="0"/>
            </a:lvl1pPr>
          </a:lstStyle>
          <a:p>
            <a:pPr>
              <a:defRPr/>
            </a:pPr>
            <a:endParaRPr lang="en-US" dirty="0"/>
          </a:p>
        </p:txBody>
      </p:sp>
      <p:sp>
        <p:nvSpPr>
          <p:cNvPr id="5"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6" name="Rectangle 8"/>
          <p:cNvSpPr>
            <a:spLocks noGrp="1" noChangeArrowheads="1"/>
          </p:cNvSpPr>
          <p:nvPr>
            <p:ph type="sldNum" sz="quarter" idx="12"/>
          </p:nvPr>
        </p:nvSpPr>
        <p:spPr/>
        <p:txBody>
          <a:bodyPr/>
          <a:lstStyle>
            <a:lvl1pPr>
              <a:defRPr/>
            </a:lvl1pPr>
          </a:lstStyle>
          <a:p>
            <a:pPr>
              <a:defRPr/>
            </a:pPr>
            <a:fld id="{D747FF2A-F2FD-4549-AFFA-7C94901AC886}" type="slidenum">
              <a:rPr lang="en-US"/>
              <a:pPr>
                <a:defRPr/>
              </a:pPr>
              <a:t>‹#›</a:t>
            </a:fld>
            <a:endParaRPr lang="en-US"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73025"/>
            <a:ext cx="214153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4313" y="73025"/>
            <a:ext cx="6273800"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dirty="0"/>
            </a:lvl1pPr>
          </a:lstStyle>
          <a:p>
            <a:pPr>
              <a:defRPr/>
            </a:pPr>
            <a:endParaRPr lang="en-US" dirty="0"/>
          </a:p>
        </p:txBody>
      </p:sp>
      <p:sp>
        <p:nvSpPr>
          <p:cNvPr id="5"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6" name="Rectangle 8"/>
          <p:cNvSpPr>
            <a:spLocks noGrp="1" noChangeArrowheads="1"/>
          </p:cNvSpPr>
          <p:nvPr>
            <p:ph type="sldNum" sz="quarter" idx="12"/>
          </p:nvPr>
        </p:nvSpPr>
        <p:spPr/>
        <p:txBody>
          <a:bodyPr/>
          <a:lstStyle>
            <a:lvl1pPr>
              <a:defRPr/>
            </a:lvl1pPr>
          </a:lstStyle>
          <a:p>
            <a:pPr>
              <a:defRPr/>
            </a:pPr>
            <a:fld id="{AD2B776F-4B04-4C46-9C81-6D5425FB176B}" type="slidenum">
              <a:rPr lang="en-US"/>
              <a:pPr>
                <a:defRPr/>
              </a:pPr>
              <a:t>‹#›</a:t>
            </a:fld>
            <a:endParaRPr lang="en-US" dirty="0"/>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dirty="0"/>
            </a:lvl1pPr>
          </a:lstStyle>
          <a:p>
            <a:pPr>
              <a:defRPr/>
            </a:pPr>
            <a:endParaRPr lang="en-US" dirty="0"/>
          </a:p>
        </p:txBody>
      </p:sp>
      <p:sp>
        <p:nvSpPr>
          <p:cNvPr id="6"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7" name="Rectangle 8"/>
          <p:cNvSpPr>
            <a:spLocks noGrp="1" noChangeArrowheads="1"/>
          </p:cNvSpPr>
          <p:nvPr>
            <p:ph type="sldNum" sz="quarter" idx="12"/>
          </p:nvPr>
        </p:nvSpPr>
        <p:spPr/>
        <p:txBody>
          <a:bodyPr/>
          <a:lstStyle>
            <a:lvl1pPr>
              <a:defRPr/>
            </a:lvl1pPr>
          </a:lstStyle>
          <a:p>
            <a:pPr>
              <a:defRPr/>
            </a:pPr>
            <a:fld id="{CEEEE373-82F5-4B65-B61D-F889CAC5A4B3}" type="slidenum">
              <a:rPr lang="en-US"/>
              <a:pPr>
                <a:defRPr/>
              </a:pPr>
              <a:t>‹#›</a:t>
            </a:fld>
            <a:endParaRPr lang="en-US" dirty="0"/>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50838" y="914400"/>
            <a:ext cx="8431212" cy="5029200"/>
          </a:xfrm>
        </p:spPr>
        <p:txBody>
          <a:bodyPr/>
          <a:lstStyle/>
          <a:p>
            <a:pPr lvl="0"/>
            <a:endParaRPr lang="en-US" noProof="0" dirty="0" smtClean="0"/>
          </a:p>
        </p:txBody>
      </p:sp>
      <p:sp>
        <p:nvSpPr>
          <p:cNvPr id="4" name="Rectangle 6"/>
          <p:cNvSpPr>
            <a:spLocks noGrp="1" noChangeArrowheads="1"/>
          </p:cNvSpPr>
          <p:nvPr>
            <p:ph type="dt" sz="half" idx="10"/>
          </p:nvPr>
        </p:nvSpPr>
        <p:spPr/>
        <p:txBody>
          <a:bodyPr/>
          <a:lstStyle>
            <a:lvl1pPr>
              <a:defRPr dirty="0"/>
            </a:lvl1pPr>
          </a:lstStyle>
          <a:p>
            <a:pPr>
              <a:defRPr/>
            </a:pPr>
            <a:endParaRPr lang="en-US" dirty="0"/>
          </a:p>
        </p:txBody>
      </p:sp>
      <p:sp>
        <p:nvSpPr>
          <p:cNvPr id="5"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6" name="Rectangle 8"/>
          <p:cNvSpPr>
            <a:spLocks noGrp="1" noChangeArrowheads="1"/>
          </p:cNvSpPr>
          <p:nvPr>
            <p:ph type="sldNum" sz="quarter" idx="12"/>
          </p:nvPr>
        </p:nvSpPr>
        <p:spPr/>
        <p:txBody>
          <a:bodyPr/>
          <a:lstStyle>
            <a:lvl1pPr>
              <a:defRPr/>
            </a:lvl1pPr>
          </a:lstStyle>
          <a:p>
            <a:pPr>
              <a:defRPr/>
            </a:pPr>
            <a:fld id="{BB362094-A9BC-4C3C-82B8-B8D07C219686}" type="slidenum">
              <a:rPr lang="en-US"/>
              <a:pPr>
                <a:defRPr/>
              </a:pPr>
              <a:t>‹#›</a:t>
            </a:fld>
            <a:endParaRPr lang="en-US" dirty="0"/>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939" y="-1"/>
            <a:ext cx="9148136" cy="6922236"/>
            <a:chOff x="-939" y="-1"/>
            <a:chExt cx="9148136" cy="6922236"/>
          </a:xfrm>
        </p:grpSpPr>
        <p:sp>
          <p:nvSpPr>
            <p:cNvPr id="25" name="Freeform 13"/>
            <p:cNvSpPr>
              <a:spLocks noEditPoints="1"/>
            </p:cNvSpPr>
            <p:nvPr/>
          </p:nvSpPr>
          <p:spPr bwMode="auto">
            <a:xfrm>
              <a:off x="-939" y="-1"/>
              <a:ext cx="9148136" cy="6858001"/>
            </a:xfrm>
            <a:custGeom>
              <a:avLst/>
              <a:gdLst/>
              <a:ahLst/>
              <a:cxnLst/>
              <a:rect l="0" t="0" r="r" b="b"/>
              <a:pathLst>
                <a:path w="2880" h="2160">
                  <a:moveTo>
                    <a:pt x="0" y="571"/>
                  </a:moveTo>
                  <a:cubicBezTo>
                    <a:pt x="0" y="594"/>
                    <a:pt x="0" y="594"/>
                    <a:pt x="0" y="594"/>
                  </a:cubicBezTo>
                  <a:cubicBezTo>
                    <a:pt x="16" y="593"/>
                    <a:pt x="32" y="592"/>
                    <a:pt x="49" y="589"/>
                  </a:cubicBezTo>
                  <a:cubicBezTo>
                    <a:pt x="40" y="628"/>
                    <a:pt x="19" y="654"/>
                    <a:pt x="0" y="679"/>
                  </a:cubicBezTo>
                  <a:cubicBezTo>
                    <a:pt x="0" y="718"/>
                    <a:pt x="0" y="718"/>
                    <a:pt x="0" y="718"/>
                  </a:cubicBezTo>
                  <a:cubicBezTo>
                    <a:pt x="32" y="683"/>
                    <a:pt x="56" y="642"/>
                    <a:pt x="70" y="595"/>
                  </a:cubicBezTo>
                  <a:cubicBezTo>
                    <a:pt x="72" y="588"/>
                    <a:pt x="68" y="579"/>
                    <a:pt x="66" y="566"/>
                  </a:cubicBezTo>
                  <a:cubicBezTo>
                    <a:pt x="44" y="568"/>
                    <a:pt x="22" y="569"/>
                    <a:pt x="0" y="571"/>
                  </a:cubicBezTo>
                  <a:close/>
                  <a:moveTo>
                    <a:pt x="714" y="86"/>
                  </a:moveTo>
                  <a:cubicBezTo>
                    <a:pt x="708" y="106"/>
                    <a:pt x="697" y="126"/>
                    <a:pt x="672" y="135"/>
                  </a:cubicBezTo>
                  <a:cubicBezTo>
                    <a:pt x="655" y="90"/>
                    <a:pt x="642" y="49"/>
                    <a:pt x="622" y="11"/>
                  </a:cubicBezTo>
                  <a:cubicBezTo>
                    <a:pt x="621" y="7"/>
                    <a:pt x="619" y="4"/>
                    <a:pt x="618" y="0"/>
                  </a:cubicBezTo>
                  <a:cubicBezTo>
                    <a:pt x="595" y="0"/>
                    <a:pt x="595" y="0"/>
                    <a:pt x="595" y="0"/>
                  </a:cubicBezTo>
                  <a:cubicBezTo>
                    <a:pt x="605" y="21"/>
                    <a:pt x="614" y="42"/>
                    <a:pt x="624" y="63"/>
                  </a:cubicBezTo>
                  <a:cubicBezTo>
                    <a:pt x="641" y="101"/>
                    <a:pt x="650" y="140"/>
                    <a:pt x="627" y="188"/>
                  </a:cubicBezTo>
                  <a:cubicBezTo>
                    <a:pt x="673" y="168"/>
                    <a:pt x="707" y="144"/>
                    <a:pt x="726" y="110"/>
                  </a:cubicBezTo>
                  <a:cubicBezTo>
                    <a:pt x="743" y="78"/>
                    <a:pt x="748" y="40"/>
                    <a:pt x="759" y="0"/>
                  </a:cubicBezTo>
                  <a:cubicBezTo>
                    <a:pt x="730" y="0"/>
                    <a:pt x="730" y="0"/>
                    <a:pt x="730" y="0"/>
                  </a:cubicBezTo>
                  <a:cubicBezTo>
                    <a:pt x="736" y="29"/>
                    <a:pt x="723" y="58"/>
                    <a:pt x="714" y="86"/>
                  </a:cubicBezTo>
                  <a:close/>
                  <a:moveTo>
                    <a:pt x="2880" y="482"/>
                  </a:moveTo>
                  <a:cubicBezTo>
                    <a:pt x="2880" y="443"/>
                    <a:pt x="2880" y="443"/>
                    <a:pt x="2880" y="443"/>
                  </a:cubicBezTo>
                  <a:cubicBezTo>
                    <a:pt x="2845" y="480"/>
                    <a:pt x="2831" y="531"/>
                    <a:pt x="2817" y="581"/>
                  </a:cubicBezTo>
                  <a:cubicBezTo>
                    <a:pt x="2798" y="653"/>
                    <a:pt x="2801" y="723"/>
                    <a:pt x="2856" y="782"/>
                  </a:cubicBezTo>
                  <a:cubicBezTo>
                    <a:pt x="2821" y="808"/>
                    <a:pt x="2789" y="830"/>
                    <a:pt x="2759" y="855"/>
                  </a:cubicBezTo>
                  <a:cubicBezTo>
                    <a:pt x="2729" y="879"/>
                    <a:pt x="2701" y="907"/>
                    <a:pt x="2667" y="938"/>
                  </a:cubicBezTo>
                  <a:cubicBezTo>
                    <a:pt x="2669" y="814"/>
                    <a:pt x="2635" y="709"/>
                    <a:pt x="2538" y="630"/>
                  </a:cubicBezTo>
                  <a:cubicBezTo>
                    <a:pt x="2509" y="646"/>
                    <a:pt x="2497" y="676"/>
                    <a:pt x="2481" y="701"/>
                  </a:cubicBezTo>
                  <a:cubicBezTo>
                    <a:pt x="2441" y="766"/>
                    <a:pt x="2436" y="838"/>
                    <a:pt x="2442" y="912"/>
                  </a:cubicBezTo>
                  <a:cubicBezTo>
                    <a:pt x="2450" y="996"/>
                    <a:pt x="2480" y="1072"/>
                    <a:pt x="2514" y="1152"/>
                  </a:cubicBezTo>
                  <a:cubicBezTo>
                    <a:pt x="2454" y="1250"/>
                    <a:pt x="2401" y="1355"/>
                    <a:pt x="2367" y="1467"/>
                  </a:cubicBezTo>
                  <a:cubicBezTo>
                    <a:pt x="2333" y="1578"/>
                    <a:pt x="2310" y="1693"/>
                    <a:pt x="2282" y="1811"/>
                  </a:cubicBezTo>
                  <a:cubicBezTo>
                    <a:pt x="2271" y="1782"/>
                    <a:pt x="2261" y="1755"/>
                    <a:pt x="2252" y="1730"/>
                  </a:cubicBezTo>
                  <a:cubicBezTo>
                    <a:pt x="2330" y="1569"/>
                    <a:pt x="2338" y="1413"/>
                    <a:pt x="2235" y="1256"/>
                  </a:cubicBezTo>
                  <a:cubicBezTo>
                    <a:pt x="2184" y="1290"/>
                    <a:pt x="2155" y="1336"/>
                    <a:pt x="2143" y="1390"/>
                  </a:cubicBezTo>
                  <a:cubicBezTo>
                    <a:pt x="2131" y="1441"/>
                    <a:pt x="2128" y="1494"/>
                    <a:pt x="2120" y="1550"/>
                  </a:cubicBezTo>
                  <a:cubicBezTo>
                    <a:pt x="2043" y="1465"/>
                    <a:pt x="1944" y="1418"/>
                    <a:pt x="1837" y="1376"/>
                  </a:cubicBezTo>
                  <a:cubicBezTo>
                    <a:pt x="1833" y="1359"/>
                    <a:pt x="1828" y="1338"/>
                    <a:pt x="1825" y="1318"/>
                  </a:cubicBezTo>
                  <a:cubicBezTo>
                    <a:pt x="1813" y="1230"/>
                    <a:pt x="1759" y="1172"/>
                    <a:pt x="1686" y="1129"/>
                  </a:cubicBezTo>
                  <a:cubicBezTo>
                    <a:pt x="1657" y="1113"/>
                    <a:pt x="1625" y="1099"/>
                    <a:pt x="1594" y="1090"/>
                  </a:cubicBezTo>
                  <a:cubicBezTo>
                    <a:pt x="1557" y="1079"/>
                    <a:pt x="1542" y="1097"/>
                    <a:pt x="1549" y="1135"/>
                  </a:cubicBezTo>
                  <a:cubicBezTo>
                    <a:pt x="1562" y="1202"/>
                    <a:pt x="1583" y="1265"/>
                    <a:pt x="1633" y="1314"/>
                  </a:cubicBezTo>
                  <a:cubicBezTo>
                    <a:pt x="1633" y="1315"/>
                    <a:pt x="1633" y="1317"/>
                    <a:pt x="1632" y="1318"/>
                  </a:cubicBezTo>
                  <a:cubicBezTo>
                    <a:pt x="1533" y="1318"/>
                    <a:pt x="1425" y="1344"/>
                    <a:pt x="1361" y="1385"/>
                  </a:cubicBezTo>
                  <a:cubicBezTo>
                    <a:pt x="1366" y="1408"/>
                    <a:pt x="1382" y="1422"/>
                    <a:pt x="1401" y="1434"/>
                  </a:cubicBezTo>
                  <a:cubicBezTo>
                    <a:pt x="1463" y="1474"/>
                    <a:pt x="1533" y="1477"/>
                    <a:pt x="1603" y="1476"/>
                  </a:cubicBezTo>
                  <a:cubicBezTo>
                    <a:pt x="1614" y="1476"/>
                    <a:pt x="1625" y="1475"/>
                    <a:pt x="1636" y="1475"/>
                  </a:cubicBezTo>
                  <a:cubicBezTo>
                    <a:pt x="1637" y="1475"/>
                    <a:pt x="1638" y="1477"/>
                    <a:pt x="1642" y="1480"/>
                  </a:cubicBezTo>
                  <a:cubicBezTo>
                    <a:pt x="1590" y="1552"/>
                    <a:pt x="1542" y="1627"/>
                    <a:pt x="1526" y="1717"/>
                  </a:cubicBezTo>
                  <a:cubicBezTo>
                    <a:pt x="1612" y="1728"/>
                    <a:pt x="1681" y="1691"/>
                    <a:pt x="1743" y="1641"/>
                  </a:cubicBezTo>
                  <a:cubicBezTo>
                    <a:pt x="1806" y="1590"/>
                    <a:pt x="1836" y="1520"/>
                    <a:pt x="1836" y="1431"/>
                  </a:cubicBezTo>
                  <a:cubicBezTo>
                    <a:pt x="1945" y="1479"/>
                    <a:pt x="2036" y="1538"/>
                    <a:pt x="2106" y="1633"/>
                  </a:cubicBezTo>
                  <a:cubicBezTo>
                    <a:pt x="1991" y="1615"/>
                    <a:pt x="1896" y="1643"/>
                    <a:pt x="1820" y="1728"/>
                  </a:cubicBezTo>
                  <a:cubicBezTo>
                    <a:pt x="1861" y="1828"/>
                    <a:pt x="2064" y="1878"/>
                    <a:pt x="2197" y="1784"/>
                  </a:cubicBezTo>
                  <a:cubicBezTo>
                    <a:pt x="2225" y="1858"/>
                    <a:pt x="2243" y="1933"/>
                    <a:pt x="2226" y="2012"/>
                  </a:cubicBezTo>
                  <a:cubicBezTo>
                    <a:pt x="2220" y="2036"/>
                    <a:pt x="2212" y="2059"/>
                    <a:pt x="2224" y="2084"/>
                  </a:cubicBezTo>
                  <a:cubicBezTo>
                    <a:pt x="2228" y="2092"/>
                    <a:pt x="2226" y="2104"/>
                    <a:pt x="2223" y="2112"/>
                  </a:cubicBezTo>
                  <a:cubicBezTo>
                    <a:pt x="2217" y="2128"/>
                    <a:pt x="2212" y="2144"/>
                    <a:pt x="2206" y="2160"/>
                  </a:cubicBezTo>
                  <a:cubicBezTo>
                    <a:pt x="2229" y="2160"/>
                    <a:pt x="2229" y="2160"/>
                    <a:pt x="2229" y="2160"/>
                  </a:cubicBezTo>
                  <a:cubicBezTo>
                    <a:pt x="2234" y="2148"/>
                    <a:pt x="2237" y="2135"/>
                    <a:pt x="2245" y="2124"/>
                  </a:cubicBezTo>
                  <a:cubicBezTo>
                    <a:pt x="2259" y="2104"/>
                    <a:pt x="2261" y="2086"/>
                    <a:pt x="2246" y="2066"/>
                  </a:cubicBezTo>
                  <a:cubicBezTo>
                    <a:pt x="2280" y="2036"/>
                    <a:pt x="2274" y="1999"/>
                    <a:pt x="2266" y="1963"/>
                  </a:cubicBezTo>
                  <a:cubicBezTo>
                    <a:pt x="2253" y="1900"/>
                    <a:pt x="2244" y="1836"/>
                    <a:pt x="2220" y="1777"/>
                  </a:cubicBezTo>
                  <a:cubicBezTo>
                    <a:pt x="2213" y="1761"/>
                    <a:pt x="2214" y="1750"/>
                    <a:pt x="2232" y="1746"/>
                  </a:cubicBezTo>
                  <a:cubicBezTo>
                    <a:pt x="2270" y="1807"/>
                    <a:pt x="2259" y="1878"/>
                    <a:pt x="2279" y="1944"/>
                  </a:cubicBezTo>
                  <a:cubicBezTo>
                    <a:pt x="2286" y="1936"/>
                    <a:pt x="2291" y="1928"/>
                    <a:pt x="2293" y="1920"/>
                  </a:cubicBezTo>
                  <a:cubicBezTo>
                    <a:pt x="2310" y="1825"/>
                    <a:pt x="2328" y="1731"/>
                    <a:pt x="2344" y="1636"/>
                  </a:cubicBezTo>
                  <a:cubicBezTo>
                    <a:pt x="2359" y="1544"/>
                    <a:pt x="2388" y="1457"/>
                    <a:pt x="2424" y="1371"/>
                  </a:cubicBezTo>
                  <a:cubicBezTo>
                    <a:pt x="2431" y="1355"/>
                    <a:pt x="2439" y="1339"/>
                    <a:pt x="2447" y="1323"/>
                  </a:cubicBezTo>
                  <a:cubicBezTo>
                    <a:pt x="2442" y="1361"/>
                    <a:pt x="2427" y="1394"/>
                    <a:pt x="2417" y="1428"/>
                  </a:cubicBezTo>
                  <a:cubicBezTo>
                    <a:pt x="2382" y="1546"/>
                    <a:pt x="2357" y="1666"/>
                    <a:pt x="2336" y="1787"/>
                  </a:cubicBezTo>
                  <a:cubicBezTo>
                    <a:pt x="2318" y="1886"/>
                    <a:pt x="2304" y="1986"/>
                    <a:pt x="2288" y="2085"/>
                  </a:cubicBezTo>
                  <a:cubicBezTo>
                    <a:pt x="2284" y="2111"/>
                    <a:pt x="2279" y="2136"/>
                    <a:pt x="2272" y="2160"/>
                  </a:cubicBezTo>
                  <a:cubicBezTo>
                    <a:pt x="2293" y="2160"/>
                    <a:pt x="2293" y="2160"/>
                    <a:pt x="2293" y="2160"/>
                  </a:cubicBezTo>
                  <a:cubicBezTo>
                    <a:pt x="2300" y="2135"/>
                    <a:pt x="2305" y="2109"/>
                    <a:pt x="2310" y="2083"/>
                  </a:cubicBezTo>
                  <a:cubicBezTo>
                    <a:pt x="2312" y="2070"/>
                    <a:pt x="2317" y="2057"/>
                    <a:pt x="2321" y="2040"/>
                  </a:cubicBezTo>
                  <a:cubicBezTo>
                    <a:pt x="2330" y="2046"/>
                    <a:pt x="2338" y="2049"/>
                    <a:pt x="2344" y="2053"/>
                  </a:cubicBezTo>
                  <a:cubicBezTo>
                    <a:pt x="2411" y="2102"/>
                    <a:pt x="2484" y="2098"/>
                    <a:pt x="2557" y="2076"/>
                  </a:cubicBezTo>
                  <a:cubicBezTo>
                    <a:pt x="2596" y="2064"/>
                    <a:pt x="2633" y="2041"/>
                    <a:pt x="2668" y="2018"/>
                  </a:cubicBezTo>
                  <a:cubicBezTo>
                    <a:pt x="2693" y="2001"/>
                    <a:pt x="2712" y="1976"/>
                    <a:pt x="2734" y="1955"/>
                  </a:cubicBezTo>
                  <a:cubicBezTo>
                    <a:pt x="2706" y="1911"/>
                    <a:pt x="2659" y="1909"/>
                    <a:pt x="2616" y="1891"/>
                  </a:cubicBezTo>
                  <a:cubicBezTo>
                    <a:pt x="2689" y="1817"/>
                    <a:pt x="2725" y="1727"/>
                    <a:pt x="2751" y="1629"/>
                  </a:cubicBezTo>
                  <a:cubicBezTo>
                    <a:pt x="2745" y="1626"/>
                    <a:pt x="2738" y="1620"/>
                    <a:pt x="2730" y="1620"/>
                  </a:cubicBezTo>
                  <a:cubicBezTo>
                    <a:pt x="2638" y="1616"/>
                    <a:pt x="2554" y="1631"/>
                    <a:pt x="2481" y="1697"/>
                  </a:cubicBezTo>
                  <a:cubicBezTo>
                    <a:pt x="2436" y="1738"/>
                    <a:pt x="2389" y="1777"/>
                    <a:pt x="2354" y="1829"/>
                  </a:cubicBezTo>
                  <a:cubicBezTo>
                    <a:pt x="2370" y="1709"/>
                    <a:pt x="2415" y="1608"/>
                    <a:pt x="2524" y="1543"/>
                  </a:cubicBezTo>
                  <a:cubicBezTo>
                    <a:pt x="2581" y="1510"/>
                    <a:pt x="2639" y="1478"/>
                    <a:pt x="2704" y="1464"/>
                  </a:cubicBezTo>
                  <a:cubicBezTo>
                    <a:pt x="2761" y="1451"/>
                    <a:pt x="2820" y="1441"/>
                    <a:pt x="2880" y="1443"/>
                  </a:cubicBezTo>
                  <a:cubicBezTo>
                    <a:pt x="2880" y="1339"/>
                    <a:pt x="2880" y="1339"/>
                    <a:pt x="2880" y="1339"/>
                  </a:cubicBezTo>
                  <a:cubicBezTo>
                    <a:pt x="2877" y="1341"/>
                    <a:pt x="2874" y="1344"/>
                    <a:pt x="2872" y="1346"/>
                  </a:cubicBezTo>
                  <a:cubicBezTo>
                    <a:pt x="2865" y="1318"/>
                    <a:pt x="2870" y="1299"/>
                    <a:pt x="2880" y="1282"/>
                  </a:cubicBezTo>
                  <a:cubicBezTo>
                    <a:pt x="2880" y="1242"/>
                    <a:pt x="2880" y="1242"/>
                    <a:pt x="2880" y="1242"/>
                  </a:cubicBezTo>
                  <a:cubicBezTo>
                    <a:pt x="2838" y="1283"/>
                    <a:pt x="2811" y="1334"/>
                    <a:pt x="2805" y="1398"/>
                  </a:cubicBezTo>
                  <a:cubicBezTo>
                    <a:pt x="2656" y="1410"/>
                    <a:pt x="2524" y="1458"/>
                    <a:pt x="2412" y="1557"/>
                  </a:cubicBezTo>
                  <a:cubicBezTo>
                    <a:pt x="2433" y="1415"/>
                    <a:pt x="2488" y="1287"/>
                    <a:pt x="2555" y="1162"/>
                  </a:cubicBezTo>
                  <a:cubicBezTo>
                    <a:pt x="2580" y="1167"/>
                    <a:pt x="2603" y="1174"/>
                    <a:pt x="2626" y="1176"/>
                  </a:cubicBezTo>
                  <a:cubicBezTo>
                    <a:pt x="2700" y="1184"/>
                    <a:pt x="2772" y="1171"/>
                    <a:pt x="2837" y="1134"/>
                  </a:cubicBezTo>
                  <a:cubicBezTo>
                    <a:pt x="2852" y="1126"/>
                    <a:pt x="2866" y="1115"/>
                    <a:pt x="2880" y="1103"/>
                  </a:cubicBezTo>
                  <a:cubicBezTo>
                    <a:pt x="2880" y="1073"/>
                    <a:pt x="2880" y="1073"/>
                    <a:pt x="2880" y="1073"/>
                  </a:cubicBezTo>
                  <a:cubicBezTo>
                    <a:pt x="2814" y="1146"/>
                    <a:pt x="2666" y="1180"/>
                    <a:pt x="2621" y="1124"/>
                  </a:cubicBezTo>
                  <a:cubicBezTo>
                    <a:pt x="2663" y="1079"/>
                    <a:pt x="2725" y="1075"/>
                    <a:pt x="2784" y="1051"/>
                  </a:cubicBezTo>
                  <a:cubicBezTo>
                    <a:pt x="2723" y="1044"/>
                    <a:pt x="2677" y="1072"/>
                    <a:pt x="2624" y="1085"/>
                  </a:cubicBezTo>
                  <a:cubicBezTo>
                    <a:pt x="2637" y="1029"/>
                    <a:pt x="2671" y="1004"/>
                    <a:pt x="2718" y="994"/>
                  </a:cubicBezTo>
                  <a:cubicBezTo>
                    <a:pt x="2737" y="990"/>
                    <a:pt x="2757" y="986"/>
                    <a:pt x="2777" y="988"/>
                  </a:cubicBezTo>
                  <a:cubicBezTo>
                    <a:pt x="2814" y="992"/>
                    <a:pt x="2849" y="1001"/>
                    <a:pt x="2880" y="1023"/>
                  </a:cubicBezTo>
                  <a:cubicBezTo>
                    <a:pt x="2880" y="998"/>
                    <a:pt x="2880" y="998"/>
                    <a:pt x="2880" y="998"/>
                  </a:cubicBezTo>
                  <a:cubicBezTo>
                    <a:pt x="2863" y="989"/>
                    <a:pt x="2845" y="983"/>
                    <a:pt x="2827" y="978"/>
                  </a:cubicBezTo>
                  <a:cubicBezTo>
                    <a:pt x="2799" y="969"/>
                    <a:pt x="2769" y="968"/>
                    <a:pt x="2737" y="963"/>
                  </a:cubicBezTo>
                  <a:cubicBezTo>
                    <a:pt x="2777" y="910"/>
                    <a:pt x="2827" y="869"/>
                    <a:pt x="2879" y="824"/>
                  </a:cubicBezTo>
                  <a:cubicBezTo>
                    <a:pt x="2879" y="824"/>
                    <a:pt x="2880" y="824"/>
                    <a:pt x="2880" y="825"/>
                  </a:cubicBezTo>
                  <a:cubicBezTo>
                    <a:pt x="2880" y="708"/>
                    <a:pt x="2880" y="708"/>
                    <a:pt x="2880" y="708"/>
                  </a:cubicBezTo>
                  <a:cubicBezTo>
                    <a:pt x="2879" y="708"/>
                    <a:pt x="2879" y="709"/>
                    <a:pt x="2878" y="710"/>
                  </a:cubicBezTo>
                  <a:cubicBezTo>
                    <a:pt x="2841" y="696"/>
                    <a:pt x="2830" y="681"/>
                    <a:pt x="2831" y="648"/>
                  </a:cubicBezTo>
                  <a:cubicBezTo>
                    <a:pt x="2834" y="588"/>
                    <a:pt x="2850" y="533"/>
                    <a:pt x="2880" y="482"/>
                  </a:cubicBezTo>
                  <a:close/>
                  <a:moveTo>
                    <a:pt x="1572" y="1112"/>
                  </a:moveTo>
                  <a:cubicBezTo>
                    <a:pt x="1657" y="1110"/>
                    <a:pt x="1774" y="1221"/>
                    <a:pt x="1774" y="1301"/>
                  </a:cubicBezTo>
                  <a:cubicBezTo>
                    <a:pt x="1740" y="1267"/>
                    <a:pt x="1704" y="1231"/>
                    <a:pt x="1668" y="1196"/>
                  </a:cubicBezTo>
                  <a:cubicBezTo>
                    <a:pt x="1666" y="1198"/>
                    <a:pt x="1664" y="1200"/>
                    <a:pt x="1662" y="1201"/>
                  </a:cubicBezTo>
                  <a:cubicBezTo>
                    <a:pt x="1691" y="1248"/>
                    <a:pt x="1742" y="1280"/>
                    <a:pt x="1762" y="1335"/>
                  </a:cubicBezTo>
                  <a:cubicBezTo>
                    <a:pt x="1632" y="1329"/>
                    <a:pt x="1573" y="1226"/>
                    <a:pt x="1572" y="1112"/>
                  </a:cubicBezTo>
                  <a:close/>
                  <a:moveTo>
                    <a:pt x="1540" y="1455"/>
                  </a:moveTo>
                  <a:cubicBezTo>
                    <a:pt x="1486" y="1452"/>
                    <a:pt x="1430" y="1442"/>
                    <a:pt x="1388" y="1394"/>
                  </a:cubicBezTo>
                  <a:cubicBezTo>
                    <a:pt x="1482" y="1347"/>
                    <a:pt x="1579" y="1333"/>
                    <a:pt x="1680" y="1346"/>
                  </a:cubicBezTo>
                  <a:cubicBezTo>
                    <a:pt x="1698" y="1349"/>
                    <a:pt x="1704" y="1361"/>
                    <a:pt x="1708" y="1379"/>
                  </a:cubicBezTo>
                  <a:cubicBezTo>
                    <a:pt x="1650" y="1382"/>
                    <a:pt x="1594" y="1386"/>
                    <a:pt x="1539" y="1390"/>
                  </a:cubicBezTo>
                  <a:cubicBezTo>
                    <a:pt x="1539" y="1392"/>
                    <a:pt x="1539" y="1395"/>
                    <a:pt x="1539" y="1397"/>
                  </a:cubicBezTo>
                  <a:cubicBezTo>
                    <a:pt x="1594" y="1400"/>
                    <a:pt x="1648" y="1403"/>
                    <a:pt x="1713" y="1407"/>
                  </a:cubicBezTo>
                  <a:cubicBezTo>
                    <a:pt x="1657" y="1456"/>
                    <a:pt x="1598" y="1458"/>
                    <a:pt x="1540" y="1455"/>
                  </a:cubicBezTo>
                  <a:close/>
                  <a:moveTo>
                    <a:pt x="1783" y="1560"/>
                  </a:moveTo>
                  <a:cubicBezTo>
                    <a:pt x="1731" y="1645"/>
                    <a:pt x="1652" y="1686"/>
                    <a:pt x="1555" y="1701"/>
                  </a:cubicBezTo>
                  <a:cubicBezTo>
                    <a:pt x="1566" y="1630"/>
                    <a:pt x="1619" y="1526"/>
                    <a:pt x="1670" y="1487"/>
                  </a:cubicBezTo>
                  <a:cubicBezTo>
                    <a:pt x="1695" y="1468"/>
                    <a:pt x="1723" y="1441"/>
                    <a:pt x="1766" y="1459"/>
                  </a:cubicBezTo>
                  <a:cubicBezTo>
                    <a:pt x="1748" y="1500"/>
                    <a:pt x="1715" y="1526"/>
                    <a:pt x="1696" y="1563"/>
                  </a:cubicBezTo>
                  <a:cubicBezTo>
                    <a:pt x="1737" y="1547"/>
                    <a:pt x="1755" y="1505"/>
                    <a:pt x="1788" y="1478"/>
                  </a:cubicBezTo>
                  <a:cubicBezTo>
                    <a:pt x="1798" y="1508"/>
                    <a:pt x="1798" y="1536"/>
                    <a:pt x="1783" y="1560"/>
                  </a:cubicBezTo>
                  <a:close/>
                  <a:moveTo>
                    <a:pt x="2020" y="1513"/>
                  </a:moveTo>
                  <a:cubicBezTo>
                    <a:pt x="1977" y="1480"/>
                    <a:pt x="1928" y="1453"/>
                    <a:pt x="1877" y="1420"/>
                  </a:cubicBezTo>
                  <a:cubicBezTo>
                    <a:pt x="1976" y="1447"/>
                    <a:pt x="2128" y="1557"/>
                    <a:pt x="2139" y="1626"/>
                  </a:cubicBezTo>
                  <a:cubicBezTo>
                    <a:pt x="2100" y="1589"/>
                    <a:pt x="2063" y="1548"/>
                    <a:pt x="2020" y="1513"/>
                  </a:cubicBezTo>
                  <a:close/>
                  <a:moveTo>
                    <a:pt x="2136" y="1741"/>
                  </a:moveTo>
                  <a:cubicBezTo>
                    <a:pt x="2105" y="1787"/>
                    <a:pt x="2070" y="1811"/>
                    <a:pt x="2023" y="1813"/>
                  </a:cubicBezTo>
                  <a:cubicBezTo>
                    <a:pt x="1951" y="1816"/>
                    <a:pt x="1895" y="1778"/>
                    <a:pt x="1841" y="1735"/>
                  </a:cubicBezTo>
                  <a:cubicBezTo>
                    <a:pt x="1915" y="1657"/>
                    <a:pt x="2055" y="1625"/>
                    <a:pt x="2119" y="1670"/>
                  </a:cubicBezTo>
                  <a:cubicBezTo>
                    <a:pt x="2126" y="1683"/>
                    <a:pt x="2133" y="1696"/>
                    <a:pt x="2140" y="1711"/>
                  </a:cubicBezTo>
                  <a:cubicBezTo>
                    <a:pt x="2088" y="1732"/>
                    <a:pt x="2035" y="1726"/>
                    <a:pt x="1979" y="1734"/>
                  </a:cubicBezTo>
                  <a:cubicBezTo>
                    <a:pt x="2023" y="1750"/>
                    <a:pt x="2076" y="1753"/>
                    <a:pt x="2136" y="1741"/>
                  </a:cubicBezTo>
                  <a:close/>
                  <a:moveTo>
                    <a:pt x="2234" y="1625"/>
                  </a:moveTo>
                  <a:cubicBezTo>
                    <a:pt x="2230" y="1565"/>
                    <a:pt x="2226" y="1505"/>
                    <a:pt x="2222" y="1444"/>
                  </a:cubicBezTo>
                  <a:cubicBezTo>
                    <a:pt x="2201" y="1509"/>
                    <a:pt x="2223" y="1578"/>
                    <a:pt x="2201" y="1647"/>
                  </a:cubicBezTo>
                  <a:cubicBezTo>
                    <a:pt x="2114" y="1561"/>
                    <a:pt x="2140" y="1355"/>
                    <a:pt x="2228" y="1285"/>
                  </a:cubicBezTo>
                  <a:cubicBezTo>
                    <a:pt x="2232" y="1291"/>
                    <a:pt x="2237" y="1296"/>
                    <a:pt x="2241" y="1301"/>
                  </a:cubicBezTo>
                  <a:cubicBezTo>
                    <a:pt x="2246" y="1311"/>
                    <a:pt x="2252" y="1320"/>
                    <a:pt x="2257" y="1331"/>
                  </a:cubicBezTo>
                  <a:cubicBezTo>
                    <a:pt x="2298" y="1418"/>
                    <a:pt x="2296" y="1506"/>
                    <a:pt x="2265" y="1595"/>
                  </a:cubicBezTo>
                  <a:cubicBezTo>
                    <a:pt x="2261" y="1608"/>
                    <a:pt x="2249" y="1618"/>
                    <a:pt x="2241" y="1629"/>
                  </a:cubicBezTo>
                  <a:cubicBezTo>
                    <a:pt x="2239" y="1628"/>
                    <a:pt x="2236" y="1626"/>
                    <a:pt x="2234" y="1625"/>
                  </a:cubicBezTo>
                  <a:close/>
                  <a:moveTo>
                    <a:pt x="2704" y="1952"/>
                  </a:moveTo>
                  <a:cubicBezTo>
                    <a:pt x="2677" y="1991"/>
                    <a:pt x="2640" y="2019"/>
                    <a:pt x="2584" y="2043"/>
                  </a:cubicBezTo>
                  <a:cubicBezTo>
                    <a:pt x="2548" y="2059"/>
                    <a:pt x="2512" y="2072"/>
                    <a:pt x="2471" y="2067"/>
                  </a:cubicBezTo>
                  <a:cubicBezTo>
                    <a:pt x="2439" y="2062"/>
                    <a:pt x="2425" y="2053"/>
                    <a:pt x="2412" y="2025"/>
                  </a:cubicBezTo>
                  <a:cubicBezTo>
                    <a:pt x="2466" y="2000"/>
                    <a:pt x="2534" y="2020"/>
                    <a:pt x="2590" y="1971"/>
                  </a:cubicBezTo>
                  <a:cubicBezTo>
                    <a:pt x="2564" y="1976"/>
                    <a:pt x="2547" y="1979"/>
                    <a:pt x="2527" y="1983"/>
                  </a:cubicBezTo>
                  <a:cubicBezTo>
                    <a:pt x="2579" y="1909"/>
                    <a:pt x="2633" y="1900"/>
                    <a:pt x="2704" y="1952"/>
                  </a:cubicBezTo>
                  <a:close/>
                  <a:moveTo>
                    <a:pt x="2379" y="1899"/>
                  </a:moveTo>
                  <a:cubicBezTo>
                    <a:pt x="2383" y="1846"/>
                    <a:pt x="2401" y="1798"/>
                    <a:pt x="2439" y="1760"/>
                  </a:cubicBezTo>
                  <a:cubicBezTo>
                    <a:pt x="2456" y="1743"/>
                    <a:pt x="2475" y="1729"/>
                    <a:pt x="2493" y="1713"/>
                  </a:cubicBezTo>
                  <a:cubicBezTo>
                    <a:pt x="2558" y="1651"/>
                    <a:pt x="2639" y="1638"/>
                    <a:pt x="2728" y="1639"/>
                  </a:cubicBezTo>
                  <a:cubicBezTo>
                    <a:pt x="2718" y="1671"/>
                    <a:pt x="2711" y="1701"/>
                    <a:pt x="2700" y="1729"/>
                  </a:cubicBezTo>
                  <a:cubicBezTo>
                    <a:pt x="2659" y="1832"/>
                    <a:pt x="2585" y="1906"/>
                    <a:pt x="2487" y="1955"/>
                  </a:cubicBezTo>
                  <a:cubicBezTo>
                    <a:pt x="2464" y="1967"/>
                    <a:pt x="2436" y="1967"/>
                    <a:pt x="2410" y="1945"/>
                  </a:cubicBezTo>
                  <a:cubicBezTo>
                    <a:pt x="2452" y="1887"/>
                    <a:pt x="2491" y="1830"/>
                    <a:pt x="2552" y="1777"/>
                  </a:cubicBezTo>
                  <a:cubicBezTo>
                    <a:pt x="2534" y="1784"/>
                    <a:pt x="2523" y="1785"/>
                    <a:pt x="2517" y="1792"/>
                  </a:cubicBezTo>
                  <a:cubicBezTo>
                    <a:pt x="2473" y="1834"/>
                    <a:pt x="2430" y="1878"/>
                    <a:pt x="2384" y="1924"/>
                  </a:cubicBezTo>
                  <a:cubicBezTo>
                    <a:pt x="2382" y="1914"/>
                    <a:pt x="2379" y="1906"/>
                    <a:pt x="2379" y="1899"/>
                  </a:cubicBezTo>
                  <a:close/>
                  <a:moveTo>
                    <a:pt x="2683" y="1443"/>
                  </a:moveTo>
                  <a:cubicBezTo>
                    <a:pt x="2629" y="1467"/>
                    <a:pt x="2579" y="1489"/>
                    <a:pt x="2530" y="1511"/>
                  </a:cubicBezTo>
                  <a:cubicBezTo>
                    <a:pt x="2570" y="1476"/>
                    <a:pt x="2637" y="1448"/>
                    <a:pt x="2683" y="1443"/>
                  </a:cubicBezTo>
                  <a:close/>
                  <a:moveTo>
                    <a:pt x="2634" y="981"/>
                  </a:moveTo>
                  <a:cubicBezTo>
                    <a:pt x="2626" y="1007"/>
                    <a:pt x="2611" y="1030"/>
                    <a:pt x="2580" y="1044"/>
                  </a:cubicBezTo>
                  <a:cubicBezTo>
                    <a:pt x="2573" y="995"/>
                    <a:pt x="2565" y="950"/>
                    <a:pt x="2558" y="905"/>
                  </a:cubicBezTo>
                  <a:cubicBezTo>
                    <a:pt x="2556" y="905"/>
                    <a:pt x="2553" y="905"/>
                    <a:pt x="2550" y="905"/>
                  </a:cubicBezTo>
                  <a:cubicBezTo>
                    <a:pt x="2550" y="952"/>
                    <a:pt x="2550" y="998"/>
                    <a:pt x="2550" y="1045"/>
                  </a:cubicBezTo>
                  <a:cubicBezTo>
                    <a:pt x="2515" y="1037"/>
                    <a:pt x="2486" y="1002"/>
                    <a:pt x="2468" y="928"/>
                  </a:cubicBezTo>
                  <a:cubicBezTo>
                    <a:pt x="2445" y="830"/>
                    <a:pt x="2469" y="740"/>
                    <a:pt x="2537" y="660"/>
                  </a:cubicBezTo>
                  <a:cubicBezTo>
                    <a:pt x="2633" y="733"/>
                    <a:pt x="2666" y="877"/>
                    <a:pt x="2634" y="981"/>
                  </a:cubicBezTo>
                  <a:close/>
                  <a:moveTo>
                    <a:pt x="2669" y="980"/>
                  </a:moveTo>
                  <a:cubicBezTo>
                    <a:pt x="2710" y="917"/>
                    <a:pt x="2763" y="873"/>
                    <a:pt x="2823" y="836"/>
                  </a:cubicBezTo>
                  <a:cubicBezTo>
                    <a:pt x="2746" y="932"/>
                    <a:pt x="2705" y="970"/>
                    <a:pt x="2669" y="980"/>
                  </a:cubicBezTo>
                  <a:close/>
                  <a:moveTo>
                    <a:pt x="970" y="0"/>
                  </a:moveTo>
                  <a:cubicBezTo>
                    <a:pt x="945" y="0"/>
                    <a:pt x="945" y="0"/>
                    <a:pt x="945" y="0"/>
                  </a:cubicBezTo>
                  <a:cubicBezTo>
                    <a:pt x="953" y="26"/>
                    <a:pt x="963" y="51"/>
                    <a:pt x="977" y="76"/>
                  </a:cubicBezTo>
                  <a:cubicBezTo>
                    <a:pt x="947" y="66"/>
                    <a:pt x="916" y="59"/>
                    <a:pt x="887" y="47"/>
                  </a:cubicBezTo>
                  <a:cubicBezTo>
                    <a:pt x="857" y="34"/>
                    <a:pt x="829" y="19"/>
                    <a:pt x="803" y="0"/>
                  </a:cubicBezTo>
                  <a:cubicBezTo>
                    <a:pt x="767" y="0"/>
                    <a:pt x="767" y="0"/>
                    <a:pt x="767" y="0"/>
                  </a:cubicBezTo>
                  <a:cubicBezTo>
                    <a:pt x="842" y="60"/>
                    <a:pt x="930" y="92"/>
                    <a:pt x="1030" y="109"/>
                  </a:cubicBezTo>
                  <a:cubicBezTo>
                    <a:pt x="1027" y="100"/>
                    <a:pt x="1027" y="94"/>
                    <a:pt x="1024" y="91"/>
                  </a:cubicBezTo>
                  <a:cubicBezTo>
                    <a:pt x="996" y="66"/>
                    <a:pt x="982" y="33"/>
                    <a:pt x="970" y="0"/>
                  </a:cubicBezTo>
                  <a:close/>
                </a:path>
              </a:pathLst>
            </a:custGeom>
            <a:solidFill>
              <a:schemeClr val="accent3"/>
            </a:solidFill>
            <a:ln>
              <a:noFill/>
            </a:ln>
          </p:spPr>
        </p:sp>
        <p:sp>
          <p:nvSpPr>
            <p:cNvPr id="17" name="Freeform 9"/>
            <p:cNvSpPr>
              <a:spLocks noEditPoints="1"/>
            </p:cNvSpPr>
            <p:nvPr/>
          </p:nvSpPr>
          <p:spPr bwMode="auto">
            <a:xfrm>
              <a:off x="0" y="-1"/>
              <a:ext cx="7420329" cy="6858001"/>
            </a:xfrm>
            <a:custGeom>
              <a:avLst/>
              <a:gdLst/>
              <a:ahLst/>
              <a:cxnLst/>
              <a:rect l="0" t="0" r="r" b="b"/>
              <a:pathLst>
                <a:path w="2337" h="2160">
                  <a:moveTo>
                    <a:pt x="48" y="1392"/>
                  </a:moveTo>
                  <a:cubicBezTo>
                    <a:pt x="84" y="1368"/>
                    <a:pt x="121" y="1351"/>
                    <a:pt x="148" y="1324"/>
                  </a:cubicBezTo>
                  <a:cubicBezTo>
                    <a:pt x="175" y="1296"/>
                    <a:pt x="187" y="1256"/>
                    <a:pt x="192" y="1207"/>
                  </a:cubicBezTo>
                  <a:cubicBezTo>
                    <a:pt x="153" y="1243"/>
                    <a:pt x="113" y="1246"/>
                    <a:pt x="72" y="1241"/>
                  </a:cubicBezTo>
                  <a:cubicBezTo>
                    <a:pt x="48" y="1238"/>
                    <a:pt x="24" y="1236"/>
                    <a:pt x="0" y="1232"/>
                  </a:cubicBezTo>
                  <a:cubicBezTo>
                    <a:pt x="0" y="1254"/>
                    <a:pt x="0" y="1254"/>
                    <a:pt x="0" y="1254"/>
                  </a:cubicBezTo>
                  <a:cubicBezTo>
                    <a:pt x="7" y="1254"/>
                    <a:pt x="14" y="1255"/>
                    <a:pt x="22" y="1256"/>
                  </a:cubicBezTo>
                  <a:cubicBezTo>
                    <a:pt x="64" y="1262"/>
                    <a:pt x="107" y="1262"/>
                    <a:pt x="155" y="1265"/>
                  </a:cubicBezTo>
                  <a:cubicBezTo>
                    <a:pt x="154" y="1292"/>
                    <a:pt x="139" y="1309"/>
                    <a:pt x="121" y="1321"/>
                  </a:cubicBezTo>
                  <a:cubicBezTo>
                    <a:pt x="88" y="1343"/>
                    <a:pt x="57" y="1373"/>
                    <a:pt x="12" y="1359"/>
                  </a:cubicBezTo>
                  <a:cubicBezTo>
                    <a:pt x="8" y="1361"/>
                    <a:pt x="4" y="1362"/>
                    <a:pt x="0" y="1363"/>
                  </a:cubicBezTo>
                  <a:cubicBezTo>
                    <a:pt x="0" y="1394"/>
                    <a:pt x="0" y="1394"/>
                    <a:pt x="0" y="1394"/>
                  </a:cubicBezTo>
                  <a:cubicBezTo>
                    <a:pt x="0" y="1394"/>
                    <a:pt x="0" y="1394"/>
                    <a:pt x="1" y="1394"/>
                  </a:cubicBezTo>
                  <a:cubicBezTo>
                    <a:pt x="55" y="1416"/>
                    <a:pt x="99" y="1453"/>
                    <a:pt x="136" y="1497"/>
                  </a:cubicBezTo>
                  <a:cubicBezTo>
                    <a:pt x="157" y="1521"/>
                    <a:pt x="173" y="1548"/>
                    <a:pt x="191" y="1574"/>
                  </a:cubicBezTo>
                  <a:cubicBezTo>
                    <a:pt x="134" y="1562"/>
                    <a:pt x="81" y="1566"/>
                    <a:pt x="28" y="1568"/>
                  </a:cubicBezTo>
                  <a:cubicBezTo>
                    <a:pt x="18" y="1569"/>
                    <a:pt x="9" y="1568"/>
                    <a:pt x="0" y="1568"/>
                  </a:cubicBezTo>
                  <a:cubicBezTo>
                    <a:pt x="0" y="1589"/>
                    <a:pt x="0" y="1589"/>
                    <a:pt x="0" y="1589"/>
                  </a:cubicBezTo>
                  <a:cubicBezTo>
                    <a:pt x="26" y="1588"/>
                    <a:pt x="51" y="1588"/>
                    <a:pt x="77" y="1589"/>
                  </a:cubicBezTo>
                  <a:cubicBezTo>
                    <a:pt x="125" y="1591"/>
                    <a:pt x="175" y="1588"/>
                    <a:pt x="220" y="1614"/>
                  </a:cubicBezTo>
                  <a:cubicBezTo>
                    <a:pt x="223" y="1616"/>
                    <a:pt x="229" y="1614"/>
                    <a:pt x="238" y="1614"/>
                  </a:cubicBezTo>
                  <a:cubicBezTo>
                    <a:pt x="191" y="1522"/>
                    <a:pt x="132" y="1446"/>
                    <a:pt x="48" y="1392"/>
                  </a:cubicBezTo>
                  <a:close/>
                  <a:moveTo>
                    <a:pt x="1917" y="2102"/>
                  </a:moveTo>
                  <a:cubicBezTo>
                    <a:pt x="1881" y="2113"/>
                    <a:pt x="1849" y="2139"/>
                    <a:pt x="1812" y="2160"/>
                  </a:cubicBezTo>
                  <a:cubicBezTo>
                    <a:pt x="1801" y="2061"/>
                    <a:pt x="1760" y="1974"/>
                    <a:pt x="1698" y="1891"/>
                  </a:cubicBezTo>
                  <a:cubicBezTo>
                    <a:pt x="1694" y="1899"/>
                    <a:pt x="1690" y="1903"/>
                    <a:pt x="1690" y="1908"/>
                  </a:cubicBezTo>
                  <a:cubicBezTo>
                    <a:pt x="1693" y="1959"/>
                    <a:pt x="1668" y="2002"/>
                    <a:pt x="1648" y="2046"/>
                  </a:cubicBezTo>
                  <a:cubicBezTo>
                    <a:pt x="1632" y="2083"/>
                    <a:pt x="1612" y="2118"/>
                    <a:pt x="1593" y="2154"/>
                  </a:cubicBezTo>
                  <a:cubicBezTo>
                    <a:pt x="1566" y="2147"/>
                    <a:pt x="1535" y="2140"/>
                    <a:pt x="1505" y="2131"/>
                  </a:cubicBezTo>
                  <a:cubicBezTo>
                    <a:pt x="1475" y="2122"/>
                    <a:pt x="1445" y="2112"/>
                    <a:pt x="1412" y="2101"/>
                  </a:cubicBezTo>
                  <a:cubicBezTo>
                    <a:pt x="1406" y="2122"/>
                    <a:pt x="1404" y="2141"/>
                    <a:pt x="1405" y="2160"/>
                  </a:cubicBezTo>
                  <a:cubicBezTo>
                    <a:pt x="1427" y="2160"/>
                    <a:pt x="1427" y="2160"/>
                    <a:pt x="1427" y="2160"/>
                  </a:cubicBezTo>
                  <a:cubicBezTo>
                    <a:pt x="1425" y="2152"/>
                    <a:pt x="1427" y="2142"/>
                    <a:pt x="1427" y="2137"/>
                  </a:cubicBezTo>
                  <a:cubicBezTo>
                    <a:pt x="1461" y="2144"/>
                    <a:pt x="1493" y="2152"/>
                    <a:pt x="1525" y="2158"/>
                  </a:cubicBezTo>
                  <a:cubicBezTo>
                    <a:pt x="1529" y="2159"/>
                    <a:pt x="1533" y="2159"/>
                    <a:pt x="1536" y="2160"/>
                  </a:cubicBezTo>
                  <a:cubicBezTo>
                    <a:pt x="1622" y="2160"/>
                    <a:pt x="1622" y="2160"/>
                    <a:pt x="1622" y="2160"/>
                  </a:cubicBezTo>
                  <a:cubicBezTo>
                    <a:pt x="1626" y="2140"/>
                    <a:pt x="1633" y="2120"/>
                    <a:pt x="1645" y="2099"/>
                  </a:cubicBezTo>
                  <a:cubicBezTo>
                    <a:pt x="1670" y="2053"/>
                    <a:pt x="1698" y="2007"/>
                    <a:pt x="1713" y="1951"/>
                  </a:cubicBezTo>
                  <a:cubicBezTo>
                    <a:pt x="1728" y="1979"/>
                    <a:pt x="1745" y="2005"/>
                    <a:pt x="1757" y="2034"/>
                  </a:cubicBezTo>
                  <a:cubicBezTo>
                    <a:pt x="1774" y="2075"/>
                    <a:pt x="1786" y="2117"/>
                    <a:pt x="1788" y="2160"/>
                  </a:cubicBezTo>
                  <a:cubicBezTo>
                    <a:pt x="1852" y="2160"/>
                    <a:pt x="1852" y="2160"/>
                    <a:pt x="1852" y="2160"/>
                  </a:cubicBezTo>
                  <a:cubicBezTo>
                    <a:pt x="1868" y="2147"/>
                    <a:pt x="1889" y="2138"/>
                    <a:pt x="1908" y="2127"/>
                  </a:cubicBezTo>
                  <a:cubicBezTo>
                    <a:pt x="1926" y="2117"/>
                    <a:pt x="1948" y="2110"/>
                    <a:pt x="1972" y="2122"/>
                  </a:cubicBezTo>
                  <a:cubicBezTo>
                    <a:pt x="1967" y="2135"/>
                    <a:pt x="1961" y="2148"/>
                    <a:pt x="1956" y="2160"/>
                  </a:cubicBezTo>
                  <a:cubicBezTo>
                    <a:pt x="1981" y="2160"/>
                    <a:pt x="1981" y="2160"/>
                    <a:pt x="1981" y="2160"/>
                  </a:cubicBezTo>
                  <a:cubicBezTo>
                    <a:pt x="1994" y="2141"/>
                    <a:pt x="2013" y="2126"/>
                    <a:pt x="2042" y="2115"/>
                  </a:cubicBezTo>
                  <a:cubicBezTo>
                    <a:pt x="1995" y="2098"/>
                    <a:pt x="1954" y="2091"/>
                    <a:pt x="1917" y="2102"/>
                  </a:cubicBezTo>
                  <a:close/>
                  <a:moveTo>
                    <a:pt x="1470" y="291"/>
                  </a:moveTo>
                  <a:cubicBezTo>
                    <a:pt x="1448" y="349"/>
                    <a:pt x="1453" y="406"/>
                    <a:pt x="1465" y="463"/>
                  </a:cubicBezTo>
                  <a:cubicBezTo>
                    <a:pt x="1478" y="522"/>
                    <a:pt x="1512" y="569"/>
                    <a:pt x="1553" y="614"/>
                  </a:cubicBezTo>
                  <a:cubicBezTo>
                    <a:pt x="1613" y="559"/>
                    <a:pt x="1638" y="487"/>
                    <a:pt x="1643" y="409"/>
                  </a:cubicBezTo>
                  <a:cubicBezTo>
                    <a:pt x="1649" y="331"/>
                    <a:pt x="1630" y="259"/>
                    <a:pt x="1573" y="200"/>
                  </a:cubicBezTo>
                  <a:cubicBezTo>
                    <a:pt x="1619" y="136"/>
                    <a:pt x="1655" y="70"/>
                    <a:pt x="1677" y="0"/>
                  </a:cubicBezTo>
                  <a:cubicBezTo>
                    <a:pt x="1653" y="0"/>
                    <a:pt x="1653" y="0"/>
                    <a:pt x="1653" y="0"/>
                  </a:cubicBezTo>
                  <a:cubicBezTo>
                    <a:pt x="1644" y="30"/>
                    <a:pt x="1632" y="58"/>
                    <a:pt x="1618" y="78"/>
                  </a:cubicBezTo>
                  <a:cubicBezTo>
                    <a:pt x="1626" y="51"/>
                    <a:pt x="1634" y="25"/>
                    <a:pt x="1641" y="0"/>
                  </a:cubicBezTo>
                  <a:cubicBezTo>
                    <a:pt x="1622" y="0"/>
                    <a:pt x="1622" y="0"/>
                    <a:pt x="1622" y="0"/>
                  </a:cubicBezTo>
                  <a:cubicBezTo>
                    <a:pt x="1613" y="28"/>
                    <a:pt x="1603" y="55"/>
                    <a:pt x="1589" y="80"/>
                  </a:cubicBezTo>
                  <a:cubicBezTo>
                    <a:pt x="1550" y="152"/>
                    <a:pt x="1507" y="223"/>
                    <a:pt x="1437" y="275"/>
                  </a:cubicBezTo>
                  <a:cubicBezTo>
                    <a:pt x="1362" y="178"/>
                    <a:pt x="1190" y="144"/>
                    <a:pt x="1043" y="260"/>
                  </a:cubicBezTo>
                  <a:cubicBezTo>
                    <a:pt x="1046" y="308"/>
                    <a:pt x="1083" y="329"/>
                    <a:pt x="1120" y="347"/>
                  </a:cubicBezTo>
                  <a:cubicBezTo>
                    <a:pt x="1142" y="357"/>
                    <a:pt x="1167" y="363"/>
                    <a:pt x="1190" y="371"/>
                  </a:cubicBezTo>
                  <a:cubicBezTo>
                    <a:pt x="1156" y="429"/>
                    <a:pt x="1125" y="485"/>
                    <a:pt x="1092" y="542"/>
                  </a:cubicBezTo>
                  <a:cubicBezTo>
                    <a:pt x="1103" y="549"/>
                    <a:pt x="1109" y="556"/>
                    <a:pt x="1116" y="557"/>
                  </a:cubicBezTo>
                  <a:cubicBezTo>
                    <a:pt x="1178" y="567"/>
                    <a:pt x="1239" y="558"/>
                    <a:pt x="1296" y="533"/>
                  </a:cubicBezTo>
                  <a:cubicBezTo>
                    <a:pt x="1339" y="514"/>
                    <a:pt x="1366" y="474"/>
                    <a:pt x="1394" y="437"/>
                  </a:cubicBezTo>
                  <a:cubicBezTo>
                    <a:pt x="1419" y="404"/>
                    <a:pt x="1432" y="366"/>
                    <a:pt x="1440" y="326"/>
                  </a:cubicBezTo>
                  <a:cubicBezTo>
                    <a:pt x="1443" y="311"/>
                    <a:pt x="1447" y="296"/>
                    <a:pt x="1470" y="291"/>
                  </a:cubicBezTo>
                  <a:close/>
                  <a:moveTo>
                    <a:pt x="1480" y="349"/>
                  </a:moveTo>
                  <a:cubicBezTo>
                    <a:pt x="1485" y="317"/>
                    <a:pt x="1498" y="288"/>
                    <a:pt x="1536" y="275"/>
                  </a:cubicBezTo>
                  <a:cubicBezTo>
                    <a:pt x="1553" y="323"/>
                    <a:pt x="1537" y="376"/>
                    <a:pt x="1565" y="419"/>
                  </a:cubicBezTo>
                  <a:cubicBezTo>
                    <a:pt x="1566" y="376"/>
                    <a:pt x="1568" y="334"/>
                    <a:pt x="1569" y="285"/>
                  </a:cubicBezTo>
                  <a:cubicBezTo>
                    <a:pt x="1601" y="301"/>
                    <a:pt x="1611" y="321"/>
                    <a:pt x="1616" y="345"/>
                  </a:cubicBezTo>
                  <a:cubicBezTo>
                    <a:pt x="1627" y="394"/>
                    <a:pt x="1620" y="442"/>
                    <a:pt x="1606" y="490"/>
                  </a:cubicBezTo>
                  <a:cubicBezTo>
                    <a:pt x="1596" y="525"/>
                    <a:pt x="1582" y="557"/>
                    <a:pt x="1549" y="584"/>
                  </a:cubicBezTo>
                  <a:cubicBezTo>
                    <a:pt x="1533" y="557"/>
                    <a:pt x="1516" y="533"/>
                    <a:pt x="1503" y="507"/>
                  </a:cubicBezTo>
                  <a:cubicBezTo>
                    <a:pt x="1478" y="457"/>
                    <a:pt x="1470" y="404"/>
                    <a:pt x="1480" y="349"/>
                  </a:cubicBezTo>
                  <a:close/>
                  <a:moveTo>
                    <a:pt x="1062" y="273"/>
                  </a:moveTo>
                  <a:cubicBezTo>
                    <a:pt x="1123" y="223"/>
                    <a:pt x="1189" y="201"/>
                    <a:pt x="1263" y="207"/>
                  </a:cubicBezTo>
                  <a:cubicBezTo>
                    <a:pt x="1299" y="210"/>
                    <a:pt x="1334" y="219"/>
                    <a:pt x="1358" y="257"/>
                  </a:cubicBezTo>
                  <a:cubicBezTo>
                    <a:pt x="1299" y="266"/>
                    <a:pt x="1241" y="258"/>
                    <a:pt x="1187" y="284"/>
                  </a:cubicBezTo>
                  <a:cubicBezTo>
                    <a:pt x="1227" y="285"/>
                    <a:pt x="1266" y="286"/>
                    <a:pt x="1315" y="287"/>
                  </a:cubicBezTo>
                  <a:cubicBezTo>
                    <a:pt x="1277" y="310"/>
                    <a:pt x="1247" y="328"/>
                    <a:pt x="1216" y="346"/>
                  </a:cubicBezTo>
                  <a:cubicBezTo>
                    <a:pt x="1212" y="348"/>
                    <a:pt x="1207" y="347"/>
                    <a:pt x="1203" y="346"/>
                  </a:cubicBezTo>
                  <a:cubicBezTo>
                    <a:pt x="1149" y="340"/>
                    <a:pt x="1100" y="322"/>
                    <a:pt x="1062" y="273"/>
                  </a:cubicBezTo>
                  <a:close/>
                  <a:moveTo>
                    <a:pt x="1376" y="427"/>
                  </a:moveTo>
                  <a:cubicBezTo>
                    <a:pt x="1342" y="476"/>
                    <a:pt x="1303" y="519"/>
                    <a:pt x="1239" y="528"/>
                  </a:cubicBezTo>
                  <a:cubicBezTo>
                    <a:pt x="1202" y="533"/>
                    <a:pt x="1166" y="546"/>
                    <a:pt x="1120" y="536"/>
                  </a:cubicBezTo>
                  <a:cubicBezTo>
                    <a:pt x="1156" y="486"/>
                    <a:pt x="1171" y="429"/>
                    <a:pt x="1213" y="386"/>
                  </a:cubicBezTo>
                  <a:cubicBezTo>
                    <a:pt x="1252" y="344"/>
                    <a:pt x="1295" y="316"/>
                    <a:pt x="1362" y="333"/>
                  </a:cubicBezTo>
                  <a:cubicBezTo>
                    <a:pt x="1350" y="350"/>
                    <a:pt x="1343" y="363"/>
                    <a:pt x="1334" y="375"/>
                  </a:cubicBezTo>
                  <a:cubicBezTo>
                    <a:pt x="1324" y="386"/>
                    <a:pt x="1311" y="396"/>
                    <a:pt x="1300" y="406"/>
                  </a:cubicBezTo>
                  <a:cubicBezTo>
                    <a:pt x="1290" y="415"/>
                    <a:pt x="1280" y="425"/>
                    <a:pt x="1270" y="434"/>
                  </a:cubicBezTo>
                  <a:cubicBezTo>
                    <a:pt x="1321" y="422"/>
                    <a:pt x="1354" y="387"/>
                    <a:pt x="1386" y="349"/>
                  </a:cubicBezTo>
                  <a:cubicBezTo>
                    <a:pt x="1402" y="381"/>
                    <a:pt x="1391" y="405"/>
                    <a:pt x="1376" y="427"/>
                  </a:cubicBezTo>
                  <a:close/>
                  <a:moveTo>
                    <a:pt x="2313" y="407"/>
                  </a:moveTo>
                  <a:cubicBezTo>
                    <a:pt x="2290" y="335"/>
                    <a:pt x="2238" y="284"/>
                    <a:pt x="2178" y="241"/>
                  </a:cubicBezTo>
                  <a:cubicBezTo>
                    <a:pt x="2110" y="192"/>
                    <a:pt x="2032" y="165"/>
                    <a:pt x="1949" y="139"/>
                  </a:cubicBezTo>
                  <a:cubicBezTo>
                    <a:pt x="1934" y="93"/>
                    <a:pt x="1918" y="46"/>
                    <a:pt x="1898" y="0"/>
                  </a:cubicBezTo>
                  <a:cubicBezTo>
                    <a:pt x="1843" y="0"/>
                    <a:pt x="1843" y="0"/>
                    <a:pt x="1843" y="0"/>
                  </a:cubicBezTo>
                  <a:cubicBezTo>
                    <a:pt x="1870" y="53"/>
                    <a:pt x="1893" y="108"/>
                    <a:pt x="1915" y="164"/>
                  </a:cubicBezTo>
                  <a:cubicBezTo>
                    <a:pt x="1895" y="180"/>
                    <a:pt x="1875" y="192"/>
                    <a:pt x="1858" y="208"/>
                  </a:cubicBezTo>
                  <a:cubicBezTo>
                    <a:pt x="1804" y="260"/>
                    <a:pt x="1767" y="323"/>
                    <a:pt x="1753" y="396"/>
                  </a:cubicBezTo>
                  <a:cubicBezTo>
                    <a:pt x="1746" y="430"/>
                    <a:pt x="1750" y="468"/>
                    <a:pt x="1751" y="504"/>
                  </a:cubicBezTo>
                  <a:cubicBezTo>
                    <a:pt x="1751" y="518"/>
                    <a:pt x="1763" y="524"/>
                    <a:pt x="1777" y="525"/>
                  </a:cubicBezTo>
                  <a:cubicBezTo>
                    <a:pt x="1817" y="529"/>
                    <a:pt x="1848" y="509"/>
                    <a:pt x="1878" y="490"/>
                  </a:cubicBezTo>
                  <a:cubicBezTo>
                    <a:pt x="1903" y="475"/>
                    <a:pt x="1923" y="453"/>
                    <a:pt x="1947" y="432"/>
                  </a:cubicBezTo>
                  <a:cubicBezTo>
                    <a:pt x="1962" y="496"/>
                    <a:pt x="1960" y="561"/>
                    <a:pt x="1961" y="630"/>
                  </a:cubicBezTo>
                  <a:cubicBezTo>
                    <a:pt x="1940" y="622"/>
                    <a:pt x="1923" y="612"/>
                    <a:pt x="1905" y="609"/>
                  </a:cubicBezTo>
                  <a:cubicBezTo>
                    <a:pt x="1859" y="601"/>
                    <a:pt x="1822" y="622"/>
                    <a:pt x="1792" y="651"/>
                  </a:cubicBezTo>
                  <a:cubicBezTo>
                    <a:pt x="1758" y="683"/>
                    <a:pt x="1734" y="723"/>
                    <a:pt x="1721" y="769"/>
                  </a:cubicBezTo>
                  <a:cubicBezTo>
                    <a:pt x="1714" y="793"/>
                    <a:pt x="1706" y="816"/>
                    <a:pt x="1697" y="840"/>
                  </a:cubicBezTo>
                  <a:cubicBezTo>
                    <a:pt x="1683" y="879"/>
                    <a:pt x="1663" y="914"/>
                    <a:pt x="1614" y="933"/>
                  </a:cubicBezTo>
                  <a:cubicBezTo>
                    <a:pt x="1661" y="950"/>
                    <a:pt x="1702" y="956"/>
                    <a:pt x="1739" y="944"/>
                  </a:cubicBezTo>
                  <a:cubicBezTo>
                    <a:pt x="1775" y="933"/>
                    <a:pt x="1806" y="906"/>
                    <a:pt x="1843" y="884"/>
                  </a:cubicBezTo>
                  <a:cubicBezTo>
                    <a:pt x="1856" y="983"/>
                    <a:pt x="1898" y="1069"/>
                    <a:pt x="1961" y="1152"/>
                  </a:cubicBezTo>
                  <a:cubicBezTo>
                    <a:pt x="1965" y="1144"/>
                    <a:pt x="1969" y="1139"/>
                    <a:pt x="1969" y="1135"/>
                  </a:cubicBezTo>
                  <a:cubicBezTo>
                    <a:pt x="1965" y="1084"/>
                    <a:pt x="1989" y="1040"/>
                    <a:pt x="2008" y="996"/>
                  </a:cubicBezTo>
                  <a:cubicBezTo>
                    <a:pt x="2024" y="959"/>
                    <a:pt x="2043" y="923"/>
                    <a:pt x="2061" y="887"/>
                  </a:cubicBezTo>
                  <a:cubicBezTo>
                    <a:pt x="2089" y="893"/>
                    <a:pt x="2120" y="900"/>
                    <a:pt x="2150" y="909"/>
                  </a:cubicBezTo>
                  <a:cubicBezTo>
                    <a:pt x="2181" y="917"/>
                    <a:pt x="2211" y="927"/>
                    <a:pt x="2243" y="937"/>
                  </a:cubicBezTo>
                  <a:cubicBezTo>
                    <a:pt x="2267" y="862"/>
                    <a:pt x="2225" y="800"/>
                    <a:pt x="2185" y="741"/>
                  </a:cubicBezTo>
                  <a:cubicBezTo>
                    <a:pt x="2144" y="679"/>
                    <a:pt x="2088" y="636"/>
                    <a:pt x="2008" y="639"/>
                  </a:cubicBezTo>
                  <a:cubicBezTo>
                    <a:pt x="2011" y="596"/>
                    <a:pt x="2015" y="557"/>
                    <a:pt x="2016" y="518"/>
                  </a:cubicBezTo>
                  <a:cubicBezTo>
                    <a:pt x="2016" y="480"/>
                    <a:pt x="2014" y="440"/>
                    <a:pt x="2013" y="394"/>
                  </a:cubicBezTo>
                  <a:cubicBezTo>
                    <a:pt x="2105" y="477"/>
                    <a:pt x="2206" y="519"/>
                    <a:pt x="2329" y="497"/>
                  </a:cubicBezTo>
                  <a:cubicBezTo>
                    <a:pt x="2337" y="465"/>
                    <a:pt x="2322" y="436"/>
                    <a:pt x="2313" y="407"/>
                  </a:cubicBezTo>
                  <a:close/>
                  <a:moveTo>
                    <a:pt x="1936" y="397"/>
                  </a:moveTo>
                  <a:cubicBezTo>
                    <a:pt x="1927" y="414"/>
                    <a:pt x="1917" y="432"/>
                    <a:pt x="1903" y="445"/>
                  </a:cubicBezTo>
                  <a:cubicBezTo>
                    <a:pt x="1869" y="477"/>
                    <a:pt x="1831" y="502"/>
                    <a:pt x="1781" y="505"/>
                  </a:cubicBezTo>
                  <a:cubicBezTo>
                    <a:pt x="1740" y="409"/>
                    <a:pt x="1819" y="236"/>
                    <a:pt x="1901" y="239"/>
                  </a:cubicBezTo>
                  <a:cubicBezTo>
                    <a:pt x="1907" y="300"/>
                    <a:pt x="1871" y="349"/>
                    <a:pt x="1850" y="410"/>
                  </a:cubicBezTo>
                  <a:cubicBezTo>
                    <a:pt x="1895" y="369"/>
                    <a:pt x="1905" y="315"/>
                    <a:pt x="1928" y="266"/>
                  </a:cubicBezTo>
                  <a:cubicBezTo>
                    <a:pt x="1962" y="312"/>
                    <a:pt x="1960" y="355"/>
                    <a:pt x="1936" y="397"/>
                  </a:cubicBezTo>
                  <a:close/>
                  <a:moveTo>
                    <a:pt x="1979" y="369"/>
                  </a:moveTo>
                  <a:cubicBezTo>
                    <a:pt x="2000" y="441"/>
                    <a:pt x="1999" y="510"/>
                    <a:pt x="1988" y="579"/>
                  </a:cubicBezTo>
                  <a:cubicBezTo>
                    <a:pt x="1966" y="458"/>
                    <a:pt x="1963" y="403"/>
                    <a:pt x="1979" y="369"/>
                  </a:cubicBezTo>
                  <a:close/>
                  <a:moveTo>
                    <a:pt x="1829" y="837"/>
                  </a:moveTo>
                  <a:cubicBezTo>
                    <a:pt x="1822" y="884"/>
                    <a:pt x="1782" y="899"/>
                    <a:pt x="1747" y="919"/>
                  </a:cubicBezTo>
                  <a:cubicBezTo>
                    <a:pt x="1729" y="930"/>
                    <a:pt x="1707" y="936"/>
                    <a:pt x="1683" y="925"/>
                  </a:cubicBezTo>
                  <a:cubicBezTo>
                    <a:pt x="1701" y="881"/>
                    <a:pt x="1720" y="842"/>
                    <a:pt x="1732" y="801"/>
                  </a:cubicBezTo>
                  <a:cubicBezTo>
                    <a:pt x="1743" y="766"/>
                    <a:pt x="1763" y="739"/>
                    <a:pt x="1785" y="712"/>
                  </a:cubicBezTo>
                  <a:cubicBezTo>
                    <a:pt x="1803" y="690"/>
                    <a:pt x="1826" y="677"/>
                    <a:pt x="1858" y="681"/>
                  </a:cubicBezTo>
                  <a:cubicBezTo>
                    <a:pt x="1842" y="706"/>
                    <a:pt x="1827" y="728"/>
                    <a:pt x="1812" y="750"/>
                  </a:cubicBezTo>
                  <a:cubicBezTo>
                    <a:pt x="1831" y="739"/>
                    <a:pt x="1845" y="724"/>
                    <a:pt x="1861" y="710"/>
                  </a:cubicBezTo>
                  <a:cubicBezTo>
                    <a:pt x="1876" y="698"/>
                    <a:pt x="1891" y="682"/>
                    <a:pt x="1917" y="691"/>
                  </a:cubicBezTo>
                  <a:cubicBezTo>
                    <a:pt x="1899" y="715"/>
                    <a:pt x="1882" y="736"/>
                    <a:pt x="1866" y="759"/>
                  </a:cubicBezTo>
                  <a:cubicBezTo>
                    <a:pt x="1851" y="783"/>
                    <a:pt x="1856" y="818"/>
                    <a:pt x="1829" y="837"/>
                  </a:cubicBezTo>
                  <a:close/>
                  <a:moveTo>
                    <a:pt x="2125" y="708"/>
                  </a:moveTo>
                  <a:cubicBezTo>
                    <a:pt x="2175" y="755"/>
                    <a:pt x="2209" y="812"/>
                    <a:pt x="2228" y="878"/>
                  </a:cubicBezTo>
                  <a:cubicBezTo>
                    <a:pt x="2230" y="886"/>
                    <a:pt x="2228" y="896"/>
                    <a:pt x="2228" y="902"/>
                  </a:cubicBezTo>
                  <a:cubicBezTo>
                    <a:pt x="2194" y="895"/>
                    <a:pt x="2162" y="887"/>
                    <a:pt x="2130" y="882"/>
                  </a:cubicBezTo>
                  <a:cubicBezTo>
                    <a:pt x="2101" y="877"/>
                    <a:pt x="2076" y="868"/>
                    <a:pt x="2060" y="850"/>
                  </a:cubicBezTo>
                  <a:cubicBezTo>
                    <a:pt x="2057" y="817"/>
                    <a:pt x="2054" y="790"/>
                    <a:pt x="2051" y="758"/>
                  </a:cubicBezTo>
                  <a:cubicBezTo>
                    <a:pt x="2078" y="775"/>
                    <a:pt x="2101" y="790"/>
                    <a:pt x="2123" y="805"/>
                  </a:cubicBezTo>
                  <a:cubicBezTo>
                    <a:pt x="2098" y="769"/>
                    <a:pt x="2059" y="747"/>
                    <a:pt x="2048" y="703"/>
                  </a:cubicBezTo>
                  <a:cubicBezTo>
                    <a:pt x="2083" y="685"/>
                    <a:pt x="2101" y="685"/>
                    <a:pt x="2125" y="708"/>
                  </a:cubicBezTo>
                  <a:close/>
                  <a:moveTo>
                    <a:pt x="2011" y="942"/>
                  </a:moveTo>
                  <a:cubicBezTo>
                    <a:pt x="1986" y="989"/>
                    <a:pt x="1959" y="1035"/>
                    <a:pt x="1945" y="1092"/>
                  </a:cubicBezTo>
                  <a:cubicBezTo>
                    <a:pt x="1930" y="1065"/>
                    <a:pt x="1912" y="1038"/>
                    <a:pt x="1900" y="1009"/>
                  </a:cubicBezTo>
                  <a:cubicBezTo>
                    <a:pt x="1877" y="956"/>
                    <a:pt x="1862" y="901"/>
                    <a:pt x="1866" y="843"/>
                  </a:cubicBezTo>
                  <a:cubicBezTo>
                    <a:pt x="1870" y="774"/>
                    <a:pt x="1894" y="744"/>
                    <a:pt x="1955" y="731"/>
                  </a:cubicBezTo>
                  <a:cubicBezTo>
                    <a:pt x="1948" y="777"/>
                    <a:pt x="1935" y="823"/>
                    <a:pt x="1945" y="870"/>
                  </a:cubicBezTo>
                  <a:cubicBezTo>
                    <a:pt x="1959" y="826"/>
                    <a:pt x="1960" y="778"/>
                    <a:pt x="1986" y="738"/>
                  </a:cubicBezTo>
                  <a:cubicBezTo>
                    <a:pt x="1992" y="740"/>
                    <a:pt x="1995" y="741"/>
                    <a:pt x="1997" y="742"/>
                  </a:cubicBezTo>
                  <a:cubicBezTo>
                    <a:pt x="1999" y="744"/>
                    <a:pt x="2002" y="746"/>
                    <a:pt x="2003" y="748"/>
                  </a:cubicBezTo>
                  <a:cubicBezTo>
                    <a:pt x="2042" y="811"/>
                    <a:pt x="2046" y="876"/>
                    <a:pt x="2011" y="942"/>
                  </a:cubicBezTo>
                  <a:close/>
                  <a:moveTo>
                    <a:pt x="2001" y="341"/>
                  </a:moveTo>
                  <a:cubicBezTo>
                    <a:pt x="1987" y="319"/>
                    <a:pt x="1979" y="292"/>
                    <a:pt x="1988" y="260"/>
                  </a:cubicBezTo>
                  <a:cubicBezTo>
                    <a:pt x="2030" y="286"/>
                    <a:pt x="2069" y="310"/>
                    <a:pt x="2108" y="334"/>
                  </a:cubicBezTo>
                  <a:cubicBezTo>
                    <a:pt x="2110" y="331"/>
                    <a:pt x="2111" y="329"/>
                    <a:pt x="2113" y="327"/>
                  </a:cubicBezTo>
                  <a:cubicBezTo>
                    <a:pt x="2078" y="297"/>
                    <a:pt x="2042" y="267"/>
                    <a:pt x="2007" y="236"/>
                  </a:cubicBezTo>
                  <a:cubicBezTo>
                    <a:pt x="2036" y="215"/>
                    <a:pt x="2082" y="215"/>
                    <a:pt x="2150" y="250"/>
                  </a:cubicBezTo>
                  <a:cubicBezTo>
                    <a:pt x="2239" y="296"/>
                    <a:pt x="2292" y="373"/>
                    <a:pt x="2308" y="477"/>
                  </a:cubicBezTo>
                  <a:cubicBezTo>
                    <a:pt x="2190" y="501"/>
                    <a:pt x="2059" y="434"/>
                    <a:pt x="2001" y="341"/>
                  </a:cubicBezTo>
                  <a:close/>
                </a:path>
              </a:pathLst>
            </a:custGeom>
            <a:solidFill>
              <a:schemeClr val="accent2"/>
            </a:solidFill>
            <a:ln>
              <a:noFill/>
            </a:ln>
          </p:spPr>
        </p:sp>
        <p:sp>
          <p:nvSpPr>
            <p:cNvPr id="12" name="Freeform 5"/>
            <p:cNvSpPr>
              <a:spLocks noEditPoints="1"/>
            </p:cNvSpPr>
            <p:nvPr/>
          </p:nvSpPr>
          <p:spPr bwMode="auto">
            <a:xfrm>
              <a:off x="0" y="0"/>
              <a:ext cx="9055459" cy="6922235"/>
            </a:xfrm>
            <a:custGeom>
              <a:avLst/>
              <a:gdLst/>
              <a:ahLst/>
              <a:cxnLst/>
              <a:rect l="0" t="0" r="r" b="b"/>
              <a:pathLst>
                <a:path w="2851" h="2178">
                  <a:moveTo>
                    <a:pt x="121" y="116"/>
                  </a:moveTo>
                  <a:cubicBezTo>
                    <a:pt x="137" y="79"/>
                    <a:pt x="133" y="40"/>
                    <a:pt x="129" y="0"/>
                  </a:cubicBezTo>
                  <a:cubicBezTo>
                    <a:pt x="109" y="0"/>
                    <a:pt x="109" y="0"/>
                    <a:pt x="109" y="0"/>
                  </a:cubicBezTo>
                  <a:cubicBezTo>
                    <a:pt x="115" y="54"/>
                    <a:pt x="113" y="105"/>
                    <a:pt x="76" y="151"/>
                  </a:cubicBezTo>
                  <a:cubicBezTo>
                    <a:pt x="54" y="179"/>
                    <a:pt x="37" y="212"/>
                    <a:pt x="0" y="237"/>
                  </a:cubicBezTo>
                  <a:cubicBezTo>
                    <a:pt x="0" y="260"/>
                    <a:pt x="0" y="260"/>
                    <a:pt x="0" y="260"/>
                  </a:cubicBezTo>
                  <a:cubicBezTo>
                    <a:pt x="3" y="259"/>
                    <a:pt x="5" y="259"/>
                    <a:pt x="7" y="257"/>
                  </a:cubicBezTo>
                  <a:cubicBezTo>
                    <a:pt x="59" y="222"/>
                    <a:pt x="97" y="173"/>
                    <a:pt x="121" y="116"/>
                  </a:cubicBezTo>
                  <a:close/>
                  <a:moveTo>
                    <a:pt x="39" y="0"/>
                  </a:moveTo>
                  <a:cubicBezTo>
                    <a:pt x="38" y="7"/>
                    <a:pt x="37" y="14"/>
                    <a:pt x="37" y="21"/>
                  </a:cubicBezTo>
                  <a:cubicBezTo>
                    <a:pt x="36" y="34"/>
                    <a:pt x="35" y="48"/>
                    <a:pt x="35" y="62"/>
                  </a:cubicBezTo>
                  <a:cubicBezTo>
                    <a:pt x="48" y="42"/>
                    <a:pt x="55" y="21"/>
                    <a:pt x="58" y="0"/>
                  </a:cubicBezTo>
                  <a:lnTo>
                    <a:pt x="39" y="0"/>
                  </a:lnTo>
                  <a:close/>
                  <a:moveTo>
                    <a:pt x="897" y="1289"/>
                  </a:moveTo>
                  <a:cubicBezTo>
                    <a:pt x="932" y="1215"/>
                    <a:pt x="971" y="1143"/>
                    <a:pt x="1039" y="1087"/>
                  </a:cubicBezTo>
                  <a:cubicBezTo>
                    <a:pt x="1119" y="1180"/>
                    <a:pt x="1292" y="1206"/>
                    <a:pt x="1434" y="1083"/>
                  </a:cubicBezTo>
                  <a:cubicBezTo>
                    <a:pt x="1428" y="1036"/>
                    <a:pt x="1391" y="1016"/>
                    <a:pt x="1352" y="1000"/>
                  </a:cubicBezTo>
                  <a:cubicBezTo>
                    <a:pt x="1330" y="991"/>
                    <a:pt x="1305" y="986"/>
                    <a:pt x="1282" y="979"/>
                  </a:cubicBezTo>
                  <a:cubicBezTo>
                    <a:pt x="1312" y="919"/>
                    <a:pt x="1341" y="863"/>
                    <a:pt x="1371" y="804"/>
                  </a:cubicBezTo>
                  <a:cubicBezTo>
                    <a:pt x="1360" y="797"/>
                    <a:pt x="1353" y="790"/>
                    <a:pt x="1346" y="790"/>
                  </a:cubicBezTo>
                  <a:cubicBezTo>
                    <a:pt x="1284" y="782"/>
                    <a:pt x="1223" y="795"/>
                    <a:pt x="1168" y="823"/>
                  </a:cubicBezTo>
                  <a:cubicBezTo>
                    <a:pt x="1126" y="844"/>
                    <a:pt x="1101" y="885"/>
                    <a:pt x="1075" y="923"/>
                  </a:cubicBezTo>
                  <a:cubicBezTo>
                    <a:pt x="1051" y="958"/>
                    <a:pt x="1040" y="996"/>
                    <a:pt x="1034" y="1037"/>
                  </a:cubicBezTo>
                  <a:cubicBezTo>
                    <a:pt x="1031" y="1052"/>
                    <a:pt x="1029" y="1067"/>
                    <a:pt x="1005" y="1073"/>
                  </a:cubicBezTo>
                  <a:cubicBezTo>
                    <a:pt x="1024" y="1014"/>
                    <a:pt x="1017" y="957"/>
                    <a:pt x="1002" y="901"/>
                  </a:cubicBezTo>
                  <a:cubicBezTo>
                    <a:pt x="987" y="843"/>
                    <a:pt x="950" y="797"/>
                    <a:pt x="907" y="754"/>
                  </a:cubicBezTo>
                  <a:cubicBezTo>
                    <a:pt x="849" y="813"/>
                    <a:pt x="829" y="885"/>
                    <a:pt x="827" y="963"/>
                  </a:cubicBezTo>
                  <a:cubicBezTo>
                    <a:pt x="825" y="1041"/>
                    <a:pt x="847" y="1112"/>
                    <a:pt x="907" y="1169"/>
                  </a:cubicBezTo>
                  <a:cubicBezTo>
                    <a:pt x="825" y="1294"/>
                    <a:pt x="782" y="1427"/>
                    <a:pt x="792" y="1577"/>
                  </a:cubicBezTo>
                  <a:cubicBezTo>
                    <a:pt x="693" y="1474"/>
                    <a:pt x="625" y="1351"/>
                    <a:pt x="567" y="1222"/>
                  </a:cubicBezTo>
                  <a:cubicBezTo>
                    <a:pt x="587" y="1205"/>
                    <a:pt x="606" y="1191"/>
                    <a:pt x="622" y="1174"/>
                  </a:cubicBezTo>
                  <a:cubicBezTo>
                    <a:pt x="674" y="1120"/>
                    <a:pt x="707" y="1056"/>
                    <a:pt x="718" y="982"/>
                  </a:cubicBezTo>
                  <a:cubicBezTo>
                    <a:pt x="723" y="947"/>
                    <a:pt x="718" y="910"/>
                    <a:pt x="715" y="874"/>
                  </a:cubicBezTo>
                  <a:cubicBezTo>
                    <a:pt x="714" y="860"/>
                    <a:pt x="702" y="855"/>
                    <a:pt x="687" y="854"/>
                  </a:cubicBezTo>
                  <a:cubicBezTo>
                    <a:pt x="648" y="852"/>
                    <a:pt x="617" y="874"/>
                    <a:pt x="588" y="894"/>
                  </a:cubicBezTo>
                  <a:cubicBezTo>
                    <a:pt x="564" y="910"/>
                    <a:pt x="545" y="933"/>
                    <a:pt x="522" y="956"/>
                  </a:cubicBezTo>
                  <a:cubicBezTo>
                    <a:pt x="505" y="892"/>
                    <a:pt x="503" y="827"/>
                    <a:pt x="499" y="758"/>
                  </a:cubicBezTo>
                  <a:cubicBezTo>
                    <a:pt x="520" y="765"/>
                    <a:pt x="538" y="774"/>
                    <a:pt x="556" y="776"/>
                  </a:cubicBezTo>
                  <a:cubicBezTo>
                    <a:pt x="601" y="783"/>
                    <a:pt x="637" y="760"/>
                    <a:pt x="667" y="729"/>
                  </a:cubicBezTo>
                  <a:cubicBezTo>
                    <a:pt x="699" y="695"/>
                    <a:pt x="721" y="654"/>
                    <a:pt x="731" y="608"/>
                  </a:cubicBezTo>
                  <a:cubicBezTo>
                    <a:pt x="737" y="584"/>
                    <a:pt x="745" y="560"/>
                    <a:pt x="752" y="535"/>
                  </a:cubicBezTo>
                  <a:cubicBezTo>
                    <a:pt x="764" y="496"/>
                    <a:pt x="782" y="460"/>
                    <a:pt x="831" y="438"/>
                  </a:cubicBezTo>
                  <a:cubicBezTo>
                    <a:pt x="783" y="424"/>
                    <a:pt x="741" y="420"/>
                    <a:pt x="705" y="433"/>
                  </a:cubicBezTo>
                  <a:cubicBezTo>
                    <a:pt x="670" y="447"/>
                    <a:pt x="640" y="475"/>
                    <a:pt x="604" y="498"/>
                  </a:cubicBezTo>
                  <a:cubicBezTo>
                    <a:pt x="587" y="400"/>
                    <a:pt x="540" y="316"/>
                    <a:pt x="474" y="237"/>
                  </a:cubicBezTo>
                  <a:cubicBezTo>
                    <a:pt x="470" y="245"/>
                    <a:pt x="466" y="250"/>
                    <a:pt x="466" y="254"/>
                  </a:cubicBezTo>
                  <a:cubicBezTo>
                    <a:pt x="473" y="305"/>
                    <a:pt x="451" y="350"/>
                    <a:pt x="434" y="395"/>
                  </a:cubicBezTo>
                  <a:cubicBezTo>
                    <a:pt x="420" y="433"/>
                    <a:pt x="402" y="469"/>
                    <a:pt x="386" y="507"/>
                  </a:cubicBezTo>
                  <a:cubicBezTo>
                    <a:pt x="358" y="501"/>
                    <a:pt x="327" y="496"/>
                    <a:pt x="296" y="489"/>
                  </a:cubicBezTo>
                  <a:cubicBezTo>
                    <a:pt x="265" y="482"/>
                    <a:pt x="235" y="474"/>
                    <a:pt x="202" y="466"/>
                  </a:cubicBezTo>
                  <a:cubicBezTo>
                    <a:pt x="182" y="541"/>
                    <a:pt x="227" y="601"/>
                    <a:pt x="269" y="658"/>
                  </a:cubicBezTo>
                  <a:cubicBezTo>
                    <a:pt x="314" y="718"/>
                    <a:pt x="371" y="759"/>
                    <a:pt x="452" y="751"/>
                  </a:cubicBezTo>
                  <a:cubicBezTo>
                    <a:pt x="451" y="794"/>
                    <a:pt x="448" y="833"/>
                    <a:pt x="450" y="872"/>
                  </a:cubicBezTo>
                  <a:cubicBezTo>
                    <a:pt x="451" y="911"/>
                    <a:pt x="455" y="950"/>
                    <a:pt x="459" y="996"/>
                  </a:cubicBezTo>
                  <a:cubicBezTo>
                    <a:pt x="362" y="918"/>
                    <a:pt x="259" y="881"/>
                    <a:pt x="137" y="909"/>
                  </a:cubicBezTo>
                  <a:cubicBezTo>
                    <a:pt x="132" y="942"/>
                    <a:pt x="147" y="970"/>
                    <a:pt x="158" y="998"/>
                  </a:cubicBezTo>
                  <a:cubicBezTo>
                    <a:pt x="184" y="1069"/>
                    <a:pt x="239" y="1117"/>
                    <a:pt x="301" y="1158"/>
                  </a:cubicBezTo>
                  <a:cubicBezTo>
                    <a:pt x="371" y="1203"/>
                    <a:pt x="451" y="1226"/>
                    <a:pt x="534" y="1248"/>
                  </a:cubicBezTo>
                  <a:cubicBezTo>
                    <a:pt x="575" y="1355"/>
                    <a:pt x="625" y="1462"/>
                    <a:pt x="693" y="1558"/>
                  </a:cubicBezTo>
                  <a:cubicBezTo>
                    <a:pt x="760" y="1653"/>
                    <a:pt x="837" y="1741"/>
                    <a:pt x="912" y="1836"/>
                  </a:cubicBezTo>
                  <a:cubicBezTo>
                    <a:pt x="883" y="1826"/>
                    <a:pt x="856" y="1818"/>
                    <a:pt x="830" y="1809"/>
                  </a:cubicBezTo>
                  <a:cubicBezTo>
                    <a:pt x="751" y="1649"/>
                    <a:pt x="633" y="1547"/>
                    <a:pt x="446" y="1532"/>
                  </a:cubicBezTo>
                  <a:cubicBezTo>
                    <a:pt x="441" y="1593"/>
                    <a:pt x="459" y="1644"/>
                    <a:pt x="495" y="1687"/>
                  </a:cubicBezTo>
                  <a:cubicBezTo>
                    <a:pt x="528" y="1727"/>
                    <a:pt x="568" y="1763"/>
                    <a:pt x="607" y="1803"/>
                  </a:cubicBezTo>
                  <a:cubicBezTo>
                    <a:pt x="493" y="1813"/>
                    <a:pt x="395" y="1861"/>
                    <a:pt x="296" y="1920"/>
                  </a:cubicBezTo>
                  <a:cubicBezTo>
                    <a:pt x="280" y="1912"/>
                    <a:pt x="261" y="1904"/>
                    <a:pt x="243" y="1894"/>
                  </a:cubicBezTo>
                  <a:cubicBezTo>
                    <a:pt x="166" y="1849"/>
                    <a:pt x="87" y="1856"/>
                    <a:pt x="9" y="1889"/>
                  </a:cubicBezTo>
                  <a:cubicBezTo>
                    <a:pt x="6" y="1890"/>
                    <a:pt x="3" y="1891"/>
                    <a:pt x="0" y="1892"/>
                  </a:cubicBezTo>
                  <a:cubicBezTo>
                    <a:pt x="0" y="1917"/>
                    <a:pt x="0" y="1917"/>
                    <a:pt x="0" y="1917"/>
                  </a:cubicBezTo>
                  <a:cubicBezTo>
                    <a:pt x="67" y="1891"/>
                    <a:pt x="155" y="1891"/>
                    <a:pt x="198" y="1924"/>
                  </a:cubicBezTo>
                  <a:cubicBezTo>
                    <a:pt x="150" y="1930"/>
                    <a:pt x="100" y="1937"/>
                    <a:pt x="50" y="1943"/>
                  </a:cubicBezTo>
                  <a:cubicBezTo>
                    <a:pt x="51" y="1946"/>
                    <a:pt x="51" y="1949"/>
                    <a:pt x="51" y="1952"/>
                  </a:cubicBezTo>
                  <a:cubicBezTo>
                    <a:pt x="106" y="1957"/>
                    <a:pt x="162" y="1936"/>
                    <a:pt x="218" y="1955"/>
                  </a:cubicBezTo>
                  <a:cubicBezTo>
                    <a:pt x="155" y="2028"/>
                    <a:pt x="74" y="2038"/>
                    <a:pt x="0" y="2010"/>
                  </a:cubicBezTo>
                  <a:cubicBezTo>
                    <a:pt x="0" y="2030"/>
                    <a:pt x="0" y="2030"/>
                    <a:pt x="0" y="2030"/>
                  </a:cubicBezTo>
                  <a:cubicBezTo>
                    <a:pt x="39" y="2043"/>
                    <a:pt x="79" y="2049"/>
                    <a:pt x="122" y="2044"/>
                  </a:cubicBezTo>
                  <a:cubicBezTo>
                    <a:pt x="123" y="2044"/>
                    <a:pt x="124" y="2046"/>
                    <a:pt x="125" y="2047"/>
                  </a:cubicBezTo>
                  <a:cubicBezTo>
                    <a:pt x="98" y="2082"/>
                    <a:pt x="74" y="2121"/>
                    <a:pt x="55" y="2160"/>
                  </a:cubicBezTo>
                  <a:cubicBezTo>
                    <a:pt x="78" y="2160"/>
                    <a:pt x="78" y="2160"/>
                    <a:pt x="78" y="2160"/>
                  </a:cubicBezTo>
                  <a:cubicBezTo>
                    <a:pt x="103" y="2111"/>
                    <a:pt x="136" y="2067"/>
                    <a:pt x="176" y="2026"/>
                  </a:cubicBezTo>
                  <a:cubicBezTo>
                    <a:pt x="189" y="2013"/>
                    <a:pt x="203" y="2017"/>
                    <a:pt x="219" y="2024"/>
                  </a:cubicBezTo>
                  <a:cubicBezTo>
                    <a:pt x="188" y="2070"/>
                    <a:pt x="157" y="2115"/>
                    <a:pt x="127" y="2160"/>
                  </a:cubicBezTo>
                  <a:cubicBezTo>
                    <a:pt x="138" y="2160"/>
                    <a:pt x="138" y="2160"/>
                    <a:pt x="138" y="2160"/>
                  </a:cubicBezTo>
                  <a:cubicBezTo>
                    <a:pt x="171" y="2122"/>
                    <a:pt x="205" y="2083"/>
                    <a:pt x="245" y="2037"/>
                  </a:cubicBezTo>
                  <a:cubicBezTo>
                    <a:pt x="248" y="2088"/>
                    <a:pt x="233" y="2127"/>
                    <a:pt x="210" y="2160"/>
                  </a:cubicBezTo>
                  <a:cubicBezTo>
                    <a:pt x="236" y="2160"/>
                    <a:pt x="236" y="2160"/>
                    <a:pt x="236" y="2160"/>
                  </a:cubicBezTo>
                  <a:cubicBezTo>
                    <a:pt x="241" y="2153"/>
                    <a:pt x="246" y="2146"/>
                    <a:pt x="251" y="2140"/>
                  </a:cubicBezTo>
                  <a:cubicBezTo>
                    <a:pt x="252" y="2139"/>
                    <a:pt x="254" y="2139"/>
                    <a:pt x="259" y="2139"/>
                  </a:cubicBezTo>
                  <a:cubicBezTo>
                    <a:pt x="261" y="2146"/>
                    <a:pt x="263" y="2153"/>
                    <a:pt x="265" y="2160"/>
                  </a:cubicBezTo>
                  <a:cubicBezTo>
                    <a:pt x="286" y="2160"/>
                    <a:pt x="286" y="2160"/>
                    <a:pt x="286" y="2160"/>
                  </a:cubicBezTo>
                  <a:cubicBezTo>
                    <a:pt x="283" y="2146"/>
                    <a:pt x="282" y="2133"/>
                    <a:pt x="282" y="2121"/>
                  </a:cubicBezTo>
                  <a:cubicBezTo>
                    <a:pt x="282" y="2089"/>
                    <a:pt x="277" y="2050"/>
                    <a:pt x="318" y="2027"/>
                  </a:cubicBezTo>
                  <a:cubicBezTo>
                    <a:pt x="340" y="2066"/>
                    <a:pt x="340" y="2109"/>
                    <a:pt x="357" y="2146"/>
                  </a:cubicBezTo>
                  <a:cubicBezTo>
                    <a:pt x="370" y="2104"/>
                    <a:pt x="348" y="2065"/>
                    <a:pt x="347" y="2021"/>
                  </a:cubicBezTo>
                  <a:cubicBezTo>
                    <a:pt x="377" y="2032"/>
                    <a:pt x="399" y="2049"/>
                    <a:pt x="409" y="2076"/>
                  </a:cubicBezTo>
                  <a:cubicBezTo>
                    <a:pt x="420" y="2105"/>
                    <a:pt x="425" y="2133"/>
                    <a:pt x="427" y="2160"/>
                  </a:cubicBezTo>
                  <a:cubicBezTo>
                    <a:pt x="448" y="2160"/>
                    <a:pt x="448" y="2160"/>
                    <a:pt x="448" y="2160"/>
                  </a:cubicBezTo>
                  <a:cubicBezTo>
                    <a:pt x="448" y="2159"/>
                    <a:pt x="448" y="2158"/>
                    <a:pt x="448" y="2157"/>
                  </a:cubicBezTo>
                  <a:cubicBezTo>
                    <a:pt x="447" y="2076"/>
                    <a:pt x="410" y="2010"/>
                    <a:pt x="340" y="1955"/>
                  </a:cubicBezTo>
                  <a:cubicBezTo>
                    <a:pt x="444" y="1898"/>
                    <a:pt x="546" y="1863"/>
                    <a:pt x="664" y="1865"/>
                  </a:cubicBezTo>
                  <a:cubicBezTo>
                    <a:pt x="580" y="1945"/>
                    <a:pt x="544" y="2038"/>
                    <a:pt x="564" y="2149"/>
                  </a:cubicBezTo>
                  <a:cubicBezTo>
                    <a:pt x="668" y="2178"/>
                    <a:pt x="832" y="2049"/>
                    <a:pt x="839" y="1886"/>
                  </a:cubicBezTo>
                  <a:cubicBezTo>
                    <a:pt x="915" y="1909"/>
                    <a:pt x="985" y="1941"/>
                    <a:pt x="1037" y="2003"/>
                  </a:cubicBezTo>
                  <a:cubicBezTo>
                    <a:pt x="1053" y="2022"/>
                    <a:pt x="1066" y="2043"/>
                    <a:pt x="1093" y="2048"/>
                  </a:cubicBezTo>
                  <a:cubicBezTo>
                    <a:pt x="1101" y="2050"/>
                    <a:pt x="1109" y="2059"/>
                    <a:pt x="1114" y="2067"/>
                  </a:cubicBezTo>
                  <a:cubicBezTo>
                    <a:pt x="1135" y="2097"/>
                    <a:pt x="1154" y="2128"/>
                    <a:pt x="1170" y="2160"/>
                  </a:cubicBezTo>
                  <a:cubicBezTo>
                    <a:pt x="1198" y="2160"/>
                    <a:pt x="1198" y="2160"/>
                    <a:pt x="1198" y="2160"/>
                  </a:cubicBezTo>
                  <a:cubicBezTo>
                    <a:pt x="1194" y="2144"/>
                    <a:pt x="1194" y="2126"/>
                    <a:pt x="1201" y="2105"/>
                  </a:cubicBezTo>
                  <a:cubicBezTo>
                    <a:pt x="1178" y="2119"/>
                    <a:pt x="1167" y="2114"/>
                    <a:pt x="1159" y="2097"/>
                  </a:cubicBezTo>
                  <a:cubicBezTo>
                    <a:pt x="1153" y="2083"/>
                    <a:pt x="1142" y="2071"/>
                    <a:pt x="1137" y="2056"/>
                  </a:cubicBezTo>
                  <a:cubicBezTo>
                    <a:pt x="1130" y="2034"/>
                    <a:pt x="1117" y="2021"/>
                    <a:pt x="1092" y="2020"/>
                  </a:cubicBezTo>
                  <a:cubicBezTo>
                    <a:pt x="1089" y="1975"/>
                    <a:pt x="1056" y="1957"/>
                    <a:pt x="1023" y="1941"/>
                  </a:cubicBezTo>
                  <a:cubicBezTo>
                    <a:pt x="965" y="1913"/>
                    <a:pt x="910" y="1881"/>
                    <a:pt x="847" y="1863"/>
                  </a:cubicBezTo>
                  <a:cubicBezTo>
                    <a:pt x="831" y="1859"/>
                    <a:pt x="822" y="1852"/>
                    <a:pt x="831" y="1835"/>
                  </a:cubicBezTo>
                  <a:cubicBezTo>
                    <a:pt x="902" y="1842"/>
                    <a:pt x="952" y="1895"/>
                    <a:pt x="1016" y="1919"/>
                  </a:cubicBezTo>
                  <a:cubicBezTo>
                    <a:pt x="1014" y="1909"/>
                    <a:pt x="1011" y="1900"/>
                    <a:pt x="1005" y="1894"/>
                  </a:cubicBezTo>
                  <a:cubicBezTo>
                    <a:pt x="941" y="1822"/>
                    <a:pt x="878" y="1749"/>
                    <a:pt x="812" y="1679"/>
                  </a:cubicBezTo>
                  <a:cubicBezTo>
                    <a:pt x="749" y="1611"/>
                    <a:pt x="698" y="1534"/>
                    <a:pt x="652" y="1454"/>
                  </a:cubicBezTo>
                  <a:cubicBezTo>
                    <a:pt x="643" y="1438"/>
                    <a:pt x="636" y="1422"/>
                    <a:pt x="629" y="1406"/>
                  </a:cubicBezTo>
                  <a:cubicBezTo>
                    <a:pt x="655" y="1433"/>
                    <a:pt x="672" y="1465"/>
                    <a:pt x="693" y="1494"/>
                  </a:cubicBezTo>
                  <a:cubicBezTo>
                    <a:pt x="765" y="1594"/>
                    <a:pt x="844" y="1687"/>
                    <a:pt x="927" y="1778"/>
                  </a:cubicBezTo>
                  <a:cubicBezTo>
                    <a:pt x="994" y="1853"/>
                    <a:pt x="1064" y="1925"/>
                    <a:pt x="1133" y="1999"/>
                  </a:cubicBezTo>
                  <a:cubicBezTo>
                    <a:pt x="1180" y="2048"/>
                    <a:pt x="1218" y="2102"/>
                    <a:pt x="1251" y="2160"/>
                  </a:cubicBezTo>
                  <a:cubicBezTo>
                    <a:pt x="1275" y="2160"/>
                    <a:pt x="1275" y="2160"/>
                    <a:pt x="1275" y="2160"/>
                  </a:cubicBezTo>
                  <a:cubicBezTo>
                    <a:pt x="1240" y="2096"/>
                    <a:pt x="1196" y="2036"/>
                    <a:pt x="1145" y="1980"/>
                  </a:cubicBezTo>
                  <a:cubicBezTo>
                    <a:pt x="1136" y="1970"/>
                    <a:pt x="1128" y="1959"/>
                    <a:pt x="1118" y="1945"/>
                  </a:cubicBezTo>
                  <a:cubicBezTo>
                    <a:pt x="1128" y="1941"/>
                    <a:pt x="1135" y="1937"/>
                    <a:pt x="1142" y="1935"/>
                  </a:cubicBezTo>
                  <a:cubicBezTo>
                    <a:pt x="1221" y="1912"/>
                    <a:pt x="1263" y="1851"/>
                    <a:pt x="1290" y="1781"/>
                  </a:cubicBezTo>
                  <a:cubicBezTo>
                    <a:pt x="1305" y="1742"/>
                    <a:pt x="1309" y="1699"/>
                    <a:pt x="1313" y="1657"/>
                  </a:cubicBezTo>
                  <a:cubicBezTo>
                    <a:pt x="1315" y="1627"/>
                    <a:pt x="1307" y="1597"/>
                    <a:pt x="1304" y="1566"/>
                  </a:cubicBezTo>
                  <a:cubicBezTo>
                    <a:pt x="1252" y="1562"/>
                    <a:pt x="1221" y="1597"/>
                    <a:pt x="1180" y="1621"/>
                  </a:cubicBezTo>
                  <a:cubicBezTo>
                    <a:pt x="1167" y="1517"/>
                    <a:pt x="1118" y="1434"/>
                    <a:pt x="1057" y="1353"/>
                  </a:cubicBezTo>
                  <a:cubicBezTo>
                    <a:pt x="1050" y="1356"/>
                    <a:pt x="1041" y="1358"/>
                    <a:pt x="1037" y="1364"/>
                  </a:cubicBezTo>
                  <a:cubicBezTo>
                    <a:pt x="977" y="1434"/>
                    <a:pt x="937" y="1511"/>
                    <a:pt x="945" y="1608"/>
                  </a:cubicBezTo>
                  <a:cubicBezTo>
                    <a:pt x="950" y="1669"/>
                    <a:pt x="952" y="1730"/>
                    <a:pt x="971" y="1790"/>
                  </a:cubicBezTo>
                  <a:cubicBezTo>
                    <a:pt x="886" y="1704"/>
                    <a:pt x="834" y="1605"/>
                    <a:pt x="850" y="1480"/>
                  </a:cubicBezTo>
                  <a:cubicBezTo>
                    <a:pt x="858" y="1414"/>
                    <a:pt x="868" y="1349"/>
                    <a:pt x="897" y="1289"/>
                  </a:cubicBezTo>
                  <a:close/>
                  <a:moveTo>
                    <a:pt x="1414" y="1071"/>
                  </a:moveTo>
                  <a:cubicBezTo>
                    <a:pt x="1355" y="1124"/>
                    <a:pt x="1290" y="1149"/>
                    <a:pt x="1216" y="1147"/>
                  </a:cubicBezTo>
                  <a:cubicBezTo>
                    <a:pt x="1180" y="1146"/>
                    <a:pt x="1145" y="1138"/>
                    <a:pt x="1119" y="1101"/>
                  </a:cubicBezTo>
                  <a:cubicBezTo>
                    <a:pt x="1178" y="1089"/>
                    <a:pt x="1236" y="1094"/>
                    <a:pt x="1288" y="1066"/>
                  </a:cubicBezTo>
                  <a:cubicBezTo>
                    <a:pt x="1249" y="1067"/>
                    <a:pt x="1209" y="1068"/>
                    <a:pt x="1161" y="1069"/>
                  </a:cubicBezTo>
                  <a:cubicBezTo>
                    <a:pt x="1197" y="1045"/>
                    <a:pt x="1227" y="1025"/>
                    <a:pt x="1257" y="1006"/>
                  </a:cubicBezTo>
                  <a:cubicBezTo>
                    <a:pt x="1260" y="1004"/>
                    <a:pt x="1265" y="1004"/>
                    <a:pt x="1269" y="1005"/>
                  </a:cubicBezTo>
                  <a:cubicBezTo>
                    <a:pt x="1324" y="1008"/>
                    <a:pt x="1373" y="1024"/>
                    <a:pt x="1414" y="1071"/>
                  </a:cubicBezTo>
                  <a:close/>
                  <a:moveTo>
                    <a:pt x="1093" y="932"/>
                  </a:moveTo>
                  <a:cubicBezTo>
                    <a:pt x="1125" y="882"/>
                    <a:pt x="1162" y="837"/>
                    <a:pt x="1225" y="825"/>
                  </a:cubicBezTo>
                  <a:cubicBezTo>
                    <a:pt x="1261" y="818"/>
                    <a:pt x="1297" y="803"/>
                    <a:pt x="1344" y="811"/>
                  </a:cubicBezTo>
                  <a:cubicBezTo>
                    <a:pt x="1310" y="863"/>
                    <a:pt x="1297" y="920"/>
                    <a:pt x="1258" y="966"/>
                  </a:cubicBezTo>
                  <a:cubicBezTo>
                    <a:pt x="1220" y="1009"/>
                    <a:pt x="1179" y="1040"/>
                    <a:pt x="1112" y="1026"/>
                  </a:cubicBezTo>
                  <a:cubicBezTo>
                    <a:pt x="1122" y="1008"/>
                    <a:pt x="1129" y="994"/>
                    <a:pt x="1138" y="982"/>
                  </a:cubicBezTo>
                  <a:cubicBezTo>
                    <a:pt x="1147" y="970"/>
                    <a:pt x="1159" y="960"/>
                    <a:pt x="1170" y="949"/>
                  </a:cubicBezTo>
                  <a:cubicBezTo>
                    <a:pt x="1179" y="940"/>
                    <a:pt x="1189" y="930"/>
                    <a:pt x="1198" y="920"/>
                  </a:cubicBezTo>
                  <a:cubicBezTo>
                    <a:pt x="1148" y="934"/>
                    <a:pt x="1117" y="971"/>
                    <a:pt x="1086" y="1011"/>
                  </a:cubicBezTo>
                  <a:cubicBezTo>
                    <a:pt x="1069" y="979"/>
                    <a:pt x="1079" y="955"/>
                    <a:pt x="1093" y="932"/>
                  </a:cubicBezTo>
                  <a:close/>
                  <a:moveTo>
                    <a:pt x="907" y="1084"/>
                  </a:moveTo>
                  <a:cubicBezTo>
                    <a:pt x="875" y="1070"/>
                    <a:pt x="863" y="1050"/>
                    <a:pt x="857" y="1026"/>
                  </a:cubicBezTo>
                  <a:cubicBezTo>
                    <a:pt x="843" y="977"/>
                    <a:pt x="848" y="929"/>
                    <a:pt x="860" y="881"/>
                  </a:cubicBezTo>
                  <a:cubicBezTo>
                    <a:pt x="869" y="846"/>
                    <a:pt x="881" y="813"/>
                    <a:pt x="912" y="784"/>
                  </a:cubicBezTo>
                  <a:cubicBezTo>
                    <a:pt x="930" y="810"/>
                    <a:pt x="948" y="833"/>
                    <a:pt x="962" y="858"/>
                  </a:cubicBezTo>
                  <a:cubicBezTo>
                    <a:pt x="990" y="907"/>
                    <a:pt x="1000" y="960"/>
                    <a:pt x="993" y="1016"/>
                  </a:cubicBezTo>
                  <a:cubicBezTo>
                    <a:pt x="989" y="1048"/>
                    <a:pt x="978" y="1077"/>
                    <a:pt x="940" y="1093"/>
                  </a:cubicBezTo>
                  <a:cubicBezTo>
                    <a:pt x="921" y="1045"/>
                    <a:pt x="935" y="991"/>
                    <a:pt x="905" y="950"/>
                  </a:cubicBezTo>
                  <a:cubicBezTo>
                    <a:pt x="905" y="993"/>
                    <a:pt x="906" y="1035"/>
                    <a:pt x="907" y="1084"/>
                  </a:cubicBezTo>
                  <a:close/>
                  <a:moveTo>
                    <a:pt x="620" y="545"/>
                  </a:moveTo>
                  <a:cubicBezTo>
                    <a:pt x="625" y="497"/>
                    <a:pt x="665" y="481"/>
                    <a:pt x="698" y="459"/>
                  </a:cubicBezTo>
                  <a:cubicBezTo>
                    <a:pt x="716" y="448"/>
                    <a:pt x="737" y="440"/>
                    <a:pt x="762" y="450"/>
                  </a:cubicBezTo>
                  <a:cubicBezTo>
                    <a:pt x="746" y="495"/>
                    <a:pt x="729" y="535"/>
                    <a:pt x="719" y="576"/>
                  </a:cubicBezTo>
                  <a:cubicBezTo>
                    <a:pt x="710" y="611"/>
                    <a:pt x="691" y="640"/>
                    <a:pt x="670" y="668"/>
                  </a:cubicBezTo>
                  <a:cubicBezTo>
                    <a:pt x="654" y="690"/>
                    <a:pt x="631" y="704"/>
                    <a:pt x="599" y="703"/>
                  </a:cubicBezTo>
                  <a:cubicBezTo>
                    <a:pt x="614" y="677"/>
                    <a:pt x="628" y="654"/>
                    <a:pt x="642" y="631"/>
                  </a:cubicBezTo>
                  <a:cubicBezTo>
                    <a:pt x="623" y="643"/>
                    <a:pt x="610" y="659"/>
                    <a:pt x="595" y="673"/>
                  </a:cubicBezTo>
                  <a:cubicBezTo>
                    <a:pt x="580" y="686"/>
                    <a:pt x="566" y="703"/>
                    <a:pt x="540" y="695"/>
                  </a:cubicBezTo>
                  <a:cubicBezTo>
                    <a:pt x="556" y="670"/>
                    <a:pt x="573" y="648"/>
                    <a:pt x="587" y="625"/>
                  </a:cubicBezTo>
                  <a:cubicBezTo>
                    <a:pt x="602" y="600"/>
                    <a:pt x="595" y="566"/>
                    <a:pt x="620" y="545"/>
                  </a:cubicBezTo>
                  <a:close/>
                  <a:moveTo>
                    <a:pt x="331" y="688"/>
                  </a:moveTo>
                  <a:cubicBezTo>
                    <a:pt x="278" y="644"/>
                    <a:pt x="242" y="589"/>
                    <a:pt x="220" y="524"/>
                  </a:cubicBezTo>
                  <a:cubicBezTo>
                    <a:pt x="217" y="515"/>
                    <a:pt x="219" y="505"/>
                    <a:pt x="219" y="500"/>
                  </a:cubicBezTo>
                  <a:cubicBezTo>
                    <a:pt x="253" y="505"/>
                    <a:pt x="285" y="511"/>
                    <a:pt x="318" y="515"/>
                  </a:cubicBezTo>
                  <a:cubicBezTo>
                    <a:pt x="346" y="518"/>
                    <a:pt x="372" y="526"/>
                    <a:pt x="389" y="544"/>
                  </a:cubicBezTo>
                  <a:cubicBezTo>
                    <a:pt x="394" y="576"/>
                    <a:pt x="398" y="603"/>
                    <a:pt x="402" y="634"/>
                  </a:cubicBezTo>
                  <a:cubicBezTo>
                    <a:pt x="375" y="619"/>
                    <a:pt x="351" y="605"/>
                    <a:pt x="328" y="592"/>
                  </a:cubicBezTo>
                  <a:cubicBezTo>
                    <a:pt x="355" y="626"/>
                    <a:pt x="395" y="646"/>
                    <a:pt x="408" y="689"/>
                  </a:cubicBezTo>
                  <a:cubicBezTo>
                    <a:pt x="374" y="710"/>
                    <a:pt x="356" y="710"/>
                    <a:pt x="331" y="688"/>
                  </a:cubicBezTo>
                  <a:close/>
                  <a:moveTo>
                    <a:pt x="457" y="648"/>
                  </a:moveTo>
                  <a:cubicBezTo>
                    <a:pt x="455" y="647"/>
                    <a:pt x="452" y="645"/>
                    <a:pt x="451" y="643"/>
                  </a:cubicBezTo>
                  <a:cubicBezTo>
                    <a:pt x="409" y="581"/>
                    <a:pt x="402" y="517"/>
                    <a:pt x="433" y="449"/>
                  </a:cubicBezTo>
                  <a:cubicBezTo>
                    <a:pt x="456" y="400"/>
                    <a:pt x="481" y="353"/>
                    <a:pt x="492" y="296"/>
                  </a:cubicBezTo>
                  <a:cubicBezTo>
                    <a:pt x="508" y="323"/>
                    <a:pt x="527" y="348"/>
                    <a:pt x="541" y="376"/>
                  </a:cubicBezTo>
                  <a:cubicBezTo>
                    <a:pt x="567" y="428"/>
                    <a:pt x="584" y="483"/>
                    <a:pt x="583" y="541"/>
                  </a:cubicBezTo>
                  <a:cubicBezTo>
                    <a:pt x="583" y="610"/>
                    <a:pt x="560" y="641"/>
                    <a:pt x="500" y="657"/>
                  </a:cubicBezTo>
                  <a:cubicBezTo>
                    <a:pt x="504" y="611"/>
                    <a:pt x="515" y="565"/>
                    <a:pt x="502" y="518"/>
                  </a:cubicBezTo>
                  <a:cubicBezTo>
                    <a:pt x="491" y="563"/>
                    <a:pt x="492" y="611"/>
                    <a:pt x="469" y="652"/>
                  </a:cubicBezTo>
                  <a:cubicBezTo>
                    <a:pt x="462" y="650"/>
                    <a:pt x="460" y="649"/>
                    <a:pt x="457" y="648"/>
                  </a:cubicBezTo>
                  <a:close/>
                  <a:moveTo>
                    <a:pt x="490" y="1130"/>
                  </a:moveTo>
                  <a:cubicBezTo>
                    <a:pt x="446" y="1106"/>
                    <a:pt x="406" y="1084"/>
                    <a:pt x="366" y="1061"/>
                  </a:cubicBezTo>
                  <a:cubicBezTo>
                    <a:pt x="365" y="1064"/>
                    <a:pt x="363" y="1066"/>
                    <a:pt x="362" y="1068"/>
                  </a:cubicBezTo>
                  <a:cubicBezTo>
                    <a:pt x="398" y="1097"/>
                    <a:pt x="435" y="1125"/>
                    <a:pt x="472" y="1154"/>
                  </a:cubicBezTo>
                  <a:cubicBezTo>
                    <a:pt x="444" y="1176"/>
                    <a:pt x="399" y="1179"/>
                    <a:pt x="329" y="1147"/>
                  </a:cubicBezTo>
                  <a:cubicBezTo>
                    <a:pt x="237" y="1105"/>
                    <a:pt x="181" y="1031"/>
                    <a:pt x="160" y="928"/>
                  </a:cubicBezTo>
                  <a:cubicBezTo>
                    <a:pt x="276" y="898"/>
                    <a:pt x="410" y="959"/>
                    <a:pt x="473" y="1049"/>
                  </a:cubicBezTo>
                  <a:cubicBezTo>
                    <a:pt x="488" y="1070"/>
                    <a:pt x="497" y="1097"/>
                    <a:pt x="490" y="1130"/>
                  </a:cubicBezTo>
                  <a:close/>
                  <a:moveTo>
                    <a:pt x="493" y="1020"/>
                  </a:moveTo>
                  <a:cubicBezTo>
                    <a:pt x="469" y="949"/>
                    <a:pt x="467" y="880"/>
                    <a:pt x="474" y="811"/>
                  </a:cubicBezTo>
                  <a:cubicBezTo>
                    <a:pt x="502" y="930"/>
                    <a:pt x="507" y="985"/>
                    <a:pt x="493" y="1020"/>
                  </a:cubicBezTo>
                  <a:close/>
                  <a:moveTo>
                    <a:pt x="535" y="990"/>
                  </a:moveTo>
                  <a:cubicBezTo>
                    <a:pt x="543" y="972"/>
                    <a:pt x="553" y="954"/>
                    <a:pt x="566" y="940"/>
                  </a:cubicBezTo>
                  <a:cubicBezTo>
                    <a:pt x="598" y="907"/>
                    <a:pt x="635" y="880"/>
                    <a:pt x="684" y="874"/>
                  </a:cubicBezTo>
                  <a:cubicBezTo>
                    <a:pt x="730" y="968"/>
                    <a:pt x="660" y="1145"/>
                    <a:pt x="577" y="1146"/>
                  </a:cubicBezTo>
                  <a:cubicBezTo>
                    <a:pt x="568" y="1085"/>
                    <a:pt x="603" y="1034"/>
                    <a:pt x="620" y="973"/>
                  </a:cubicBezTo>
                  <a:cubicBezTo>
                    <a:pt x="577" y="1016"/>
                    <a:pt x="570" y="1070"/>
                    <a:pt x="549" y="1120"/>
                  </a:cubicBezTo>
                  <a:cubicBezTo>
                    <a:pt x="513" y="1076"/>
                    <a:pt x="513" y="1033"/>
                    <a:pt x="535" y="990"/>
                  </a:cubicBezTo>
                  <a:close/>
                  <a:moveTo>
                    <a:pt x="464" y="1556"/>
                  </a:moveTo>
                  <a:cubicBezTo>
                    <a:pt x="471" y="1556"/>
                    <a:pt x="478" y="1555"/>
                    <a:pt x="485" y="1556"/>
                  </a:cubicBezTo>
                  <a:cubicBezTo>
                    <a:pt x="496" y="1557"/>
                    <a:pt x="507" y="1558"/>
                    <a:pt x="518" y="1561"/>
                  </a:cubicBezTo>
                  <a:cubicBezTo>
                    <a:pt x="611" y="1582"/>
                    <a:pt x="680" y="1638"/>
                    <a:pt x="732" y="1717"/>
                  </a:cubicBezTo>
                  <a:cubicBezTo>
                    <a:pt x="739" y="1728"/>
                    <a:pt x="740" y="1743"/>
                    <a:pt x="744" y="1756"/>
                  </a:cubicBezTo>
                  <a:cubicBezTo>
                    <a:pt x="741" y="1757"/>
                    <a:pt x="739" y="1758"/>
                    <a:pt x="736" y="1760"/>
                  </a:cubicBezTo>
                  <a:cubicBezTo>
                    <a:pt x="686" y="1726"/>
                    <a:pt x="636" y="1692"/>
                    <a:pt x="586" y="1658"/>
                  </a:cubicBezTo>
                  <a:cubicBezTo>
                    <a:pt x="625" y="1714"/>
                    <a:pt x="692" y="1739"/>
                    <a:pt x="734" y="1799"/>
                  </a:cubicBezTo>
                  <a:cubicBezTo>
                    <a:pt x="612" y="1815"/>
                    <a:pt x="466" y="1668"/>
                    <a:pt x="464" y="1556"/>
                  </a:cubicBezTo>
                  <a:close/>
                  <a:moveTo>
                    <a:pt x="517" y="1860"/>
                  </a:moveTo>
                  <a:cubicBezTo>
                    <a:pt x="464" y="1873"/>
                    <a:pt x="413" y="1895"/>
                    <a:pt x="356" y="1915"/>
                  </a:cubicBezTo>
                  <a:cubicBezTo>
                    <a:pt x="437" y="1854"/>
                    <a:pt x="618" y="1801"/>
                    <a:pt x="679" y="1834"/>
                  </a:cubicBezTo>
                  <a:cubicBezTo>
                    <a:pt x="626" y="1843"/>
                    <a:pt x="570" y="1847"/>
                    <a:pt x="517" y="1860"/>
                  </a:cubicBezTo>
                  <a:close/>
                  <a:moveTo>
                    <a:pt x="755" y="2041"/>
                  </a:moveTo>
                  <a:cubicBezTo>
                    <a:pt x="713" y="2100"/>
                    <a:pt x="650" y="2121"/>
                    <a:pt x="583" y="2137"/>
                  </a:cubicBezTo>
                  <a:cubicBezTo>
                    <a:pt x="566" y="2031"/>
                    <a:pt x="627" y="1900"/>
                    <a:pt x="701" y="1878"/>
                  </a:cubicBezTo>
                  <a:cubicBezTo>
                    <a:pt x="716" y="1880"/>
                    <a:pt x="730" y="1883"/>
                    <a:pt x="747" y="1886"/>
                  </a:cubicBezTo>
                  <a:cubicBezTo>
                    <a:pt x="731" y="1941"/>
                    <a:pt x="694" y="1979"/>
                    <a:pt x="666" y="2028"/>
                  </a:cubicBezTo>
                  <a:cubicBezTo>
                    <a:pt x="706" y="2002"/>
                    <a:pt x="740" y="1962"/>
                    <a:pt x="768" y="1907"/>
                  </a:cubicBezTo>
                  <a:cubicBezTo>
                    <a:pt x="786" y="1960"/>
                    <a:pt x="783" y="2003"/>
                    <a:pt x="755" y="2041"/>
                  </a:cubicBezTo>
                  <a:close/>
                  <a:moveTo>
                    <a:pt x="1228" y="1690"/>
                  </a:moveTo>
                  <a:cubicBezTo>
                    <a:pt x="1216" y="1713"/>
                    <a:pt x="1208" y="1729"/>
                    <a:pt x="1199" y="1747"/>
                  </a:cubicBezTo>
                  <a:cubicBezTo>
                    <a:pt x="1173" y="1661"/>
                    <a:pt x="1198" y="1612"/>
                    <a:pt x="1283" y="1588"/>
                  </a:cubicBezTo>
                  <a:cubicBezTo>
                    <a:pt x="1298" y="1634"/>
                    <a:pt x="1296" y="1680"/>
                    <a:pt x="1281" y="1739"/>
                  </a:cubicBezTo>
                  <a:cubicBezTo>
                    <a:pt x="1272" y="1777"/>
                    <a:pt x="1260" y="1814"/>
                    <a:pt x="1231" y="1843"/>
                  </a:cubicBezTo>
                  <a:cubicBezTo>
                    <a:pt x="1208" y="1865"/>
                    <a:pt x="1191" y="1870"/>
                    <a:pt x="1161" y="1864"/>
                  </a:cubicBezTo>
                  <a:cubicBezTo>
                    <a:pt x="1175" y="1805"/>
                    <a:pt x="1232" y="1764"/>
                    <a:pt x="1228" y="1690"/>
                  </a:cubicBezTo>
                  <a:close/>
                  <a:moveTo>
                    <a:pt x="969" y="1680"/>
                  </a:moveTo>
                  <a:cubicBezTo>
                    <a:pt x="966" y="1656"/>
                    <a:pt x="967" y="1632"/>
                    <a:pt x="964" y="1609"/>
                  </a:cubicBezTo>
                  <a:cubicBezTo>
                    <a:pt x="955" y="1519"/>
                    <a:pt x="995" y="1447"/>
                    <a:pt x="1050" y="1377"/>
                  </a:cubicBezTo>
                  <a:cubicBezTo>
                    <a:pt x="1069" y="1405"/>
                    <a:pt x="1089" y="1428"/>
                    <a:pt x="1104" y="1455"/>
                  </a:cubicBezTo>
                  <a:cubicBezTo>
                    <a:pt x="1160" y="1550"/>
                    <a:pt x="1174" y="1654"/>
                    <a:pt x="1152" y="1762"/>
                  </a:cubicBezTo>
                  <a:cubicBezTo>
                    <a:pt x="1147" y="1787"/>
                    <a:pt x="1130" y="1810"/>
                    <a:pt x="1097" y="1816"/>
                  </a:cubicBezTo>
                  <a:cubicBezTo>
                    <a:pt x="1077" y="1748"/>
                    <a:pt x="1056" y="1682"/>
                    <a:pt x="1051" y="1601"/>
                  </a:cubicBezTo>
                  <a:cubicBezTo>
                    <a:pt x="1046" y="1620"/>
                    <a:pt x="1040" y="1629"/>
                    <a:pt x="1041" y="1638"/>
                  </a:cubicBezTo>
                  <a:cubicBezTo>
                    <a:pt x="1048" y="1698"/>
                    <a:pt x="1056" y="1759"/>
                    <a:pt x="1065" y="1825"/>
                  </a:cubicBezTo>
                  <a:cubicBezTo>
                    <a:pt x="1056" y="1820"/>
                    <a:pt x="1047" y="1818"/>
                    <a:pt x="1042" y="1812"/>
                  </a:cubicBezTo>
                  <a:cubicBezTo>
                    <a:pt x="1002" y="1777"/>
                    <a:pt x="975" y="1734"/>
                    <a:pt x="969" y="1680"/>
                  </a:cubicBezTo>
                  <a:close/>
                  <a:moveTo>
                    <a:pt x="828" y="1456"/>
                  </a:moveTo>
                  <a:cubicBezTo>
                    <a:pt x="825" y="1402"/>
                    <a:pt x="844" y="1332"/>
                    <a:pt x="868" y="1293"/>
                  </a:cubicBezTo>
                  <a:cubicBezTo>
                    <a:pt x="854" y="1351"/>
                    <a:pt x="841" y="1403"/>
                    <a:pt x="828" y="1456"/>
                  </a:cubicBezTo>
                  <a:close/>
                  <a:moveTo>
                    <a:pt x="2802" y="0"/>
                  </a:moveTo>
                  <a:cubicBezTo>
                    <a:pt x="2611" y="0"/>
                    <a:pt x="2611" y="0"/>
                    <a:pt x="2611" y="0"/>
                  </a:cubicBezTo>
                  <a:cubicBezTo>
                    <a:pt x="2617" y="2"/>
                    <a:pt x="2623" y="4"/>
                    <a:pt x="2629" y="7"/>
                  </a:cubicBezTo>
                  <a:cubicBezTo>
                    <a:pt x="2593" y="53"/>
                    <a:pt x="2559" y="97"/>
                    <a:pt x="2524" y="141"/>
                  </a:cubicBezTo>
                  <a:cubicBezTo>
                    <a:pt x="2526" y="143"/>
                    <a:pt x="2529" y="145"/>
                    <a:pt x="2531" y="146"/>
                  </a:cubicBezTo>
                  <a:cubicBezTo>
                    <a:pt x="2569" y="107"/>
                    <a:pt x="2608" y="68"/>
                    <a:pt x="2653" y="23"/>
                  </a:cubicBezTo>
                  <a:cubicBezTo>
                    <a:pt x="2653" y="97"/>
                    <a:pt x="2615" y="143"/>
                    <a:pt x="2575" y="184"/>
                  </a:cubicBezTo>
                  <a:cubicBezTo>
                    <a:pt x="2536" y="223"/>
                    <a:pt x="2491" y="257"/>
                    <a:pt x="2428" y="257"/>
                  </a:cubicBezTo>
                  <a:cubicBezTo>
                    <a:pt x="2455" y="155"/>
                    <a:pt x="2509" y="74"/>
                    <a:pt x="2586" y="7"/>
                  </a:cubicBezTo>
                  <a:cubicBezTo>
                    <a:pt x="2590" y="3"/>
                    <a:pt x="2594" y="1"/>
                    <a:pt x="2598" y="0"/>
                  </a:cubicBezTo>
                  <a:cubicBezTo>
                    <a:pt x="2411" y="0"/>
                    <a:pt x="2411" y="0"/>
                    <a:pt x="2411" y="0"/>
                  </a:cubicBezTo>
                  <a:cubicBezTo>
                    <a:pt x="2449" y="15"/>
                    <a:pt x="2488" y="24"/>
                    <a:pt x="2531" y="21"/>
                  </a:cubicBezTo>
                  <a:cubicBezTo>
                    <a:pt x="2531" y="21"/>
                    <a:pt x="2532" y="23"/>
                    <a:pt x="2533" y="24"/>
                  </a:cubicBezTo>
                  <a:cubicBezTo>
                    <a:pt x="2467" y="99"/>
                    <a:pt x="2415" y="196"/>
                    <a:pt x="2403" y="271"/>
                  </a:cubicBezTo>
                  <a:cubicBezTo>
                    <a:pt x="2423" y="283"/>
                    <a:pt x="2444" y="280"/>
                    <a:pt x="2466" y="274"/>
                  </a:cubicBezTo>
                  <a:cubicBezTo>
                    <a:pt x="2537" y="254"/>
                    <a:pt x="2586" y="204"/>
                    <a:pt x="2632" y="150"/>
                  </a:cubicBezTo>
                  <a:cubicBezTo>
                    <a:pt x="2639" y="142"/>
                    <a:pt x="2646" y="133"/>
                    <a:pt x="2653" y="125"/>
                  </a:cubicBezTo>
                  <a:cubicBezTo>
                    <a:pt x="2654" y="124"/>
                    <a:pt x="2656" y="125"/>
                    <a:pt x="2661" y="124"/>
                  </a:cubicBezTo>
                  <a:cubicBezTo>
                    <a:pt x="2680" y="211"/>
                    <a:pt x="2704" y="296"/>
                    <a:pt x="2761" y="368"/>
                  </a:cubicBezTo>
                  <a:cubicBezTo>
                    <a:pt x="2827" y="311"/>
                    <a:pt x="2845" y="235"/>
                    <a:pt x="2848" y="155"/>
                  </a:cubicBezTo>
                  <a:cubicBezTo>
                    <a:pt x="2851" y="98"/>
                    <a:pt x="2835" y="46"/>
                    <a:pt x="2802" y="0"/>
                  </a:cubicBezTo>
                  <a:close/>
                  <a:moveTo>
                    <a:pt x="2769" y="335"/>
                  </a:moveTo>
                  <a:cubicBezTo>
                    <a:pt x="2723" y="280"/>
                    <a:pt x="2680" y="171"/>
                    <a:pt x="2685" y="108"/>
                  </a:cubicBezTo>
                  <a:cubicBezTo>
                    <a:pt x="2687" y="76"/>
                    <a:pt x="2685" y="37"/>
                    <a:pt x="2727" y="17"/>
                  </a:cubicBezTo>
                  <a:cubicBezTo>
                    <a:pt x="2746" y="57"/>
                    <a:pt x="2743" y="100"/>
                    <a:pt x="2758" y="139"/>
                  </a:cubicBezTo>
                  <a:cubicBezTo>
                    <a:pt x="2774" y="97"/>
                    <a:pt x="2754" y="57"/>
                    <a:pt x="2756" y="13"/>
                  </a:cubicBezTo>
                  <a:cubicBezTo>
                    <a:pt x="2785" y="26"/>
                    <a:pt x="2806" y="44"/>
                    <a:pt x="2814" y="72"/>
                  </a:cubicBezTo>
                  <a:cubicBezTo>
                    <a:pt x="2843" y="167"/>
                    <a:pt x="2822" y="253"/>
                    <a:pt x="2769" y="335"/>
                  </a:cubicBezTo>
                  <a:close/>
                </a:path>
              </a:pathLst>
            </a:custGeom>
            <a:solidFill>
              <a:schemeClr val="accent1"/>
            </a:solidFill>
            <a:ln>
              <a:noFill/>
            </a:ln>
          </p:spPr>
        </p:sp>
      </p:grpSp>
      <p:grpSp>
        <p:nvGrpSpPr>
          <p:cNvPr id="84" name="Group 83" title="Text Container Shape"/>
          <p:cNvGrpSpPr/>
          <p:nvPr/>
        </p:nvGrpSpPr>
        <p:grpSpPr>
          <a:xfrm>
            <a:off x="5486400" y="466725"/>
            <a:ext cx="3662363" cy="5922963"/>
            <a:chOff x="5486400" y="466725"/>
            <a:chExt cx="3662363" cy="5922963"/>
          </a:xfrm>
        </p:grpSpPr>
        <p:sp>
          <p:nvSpPr>
            <p:cNvPr id="80" name="Freeform 53"/>
            <p:cNvSpPr/>
            <p:nvPr/>
          </p:nvSpPr>
          <p:spPr bwMode="auto">
            <a:xfrm>
              <a:off x="5486400" y="466725"/>
              <a:ext cx="3662363" cy="5922963"/>
            </a:xfrm>
            <a:custGeom>
              <a:avLst/>
              <a:gdLst/>
              <a:ahLst/>
              <a:cxnLst/>
              <a:rect l="0" t="0" r="r" b="b"/>
              <a:pathLst>
                <a:path w="1152" h="1865">
                  <a:moveTo>
                    <a:pt x="100" y="0"/>
                  </a:moveTo>
                  <a:cubicBezTo>
                    <a:pt x="45" y="0"/>
                    <a:pt x="0" y="45"/>
                    <a:pt x="0" y="100"/>
                  </a:cubicBezTo>
                  <a:cubicBezTo>
                    <a:pt x="0" y="1765"/>
                    <a:pt x="0" y="1765"/>
                    <a:pt x="0" y="1765"/>
                  </a:cubicBezTo>
                  <a:cubicBezTo>
                    <a:pt x="0" y="1820"/>
                    <a:pt x="45" y="1865"/>
                    <a:pt x="100" y="1865"/>
                  </a:cubicBezTo>
                  <a:cubicBezTo>
                    <a:pt x="1152" y="1865"/>
                    <a:pt x="1152" y="1865"/>
                    <a:pt x="1152" y="1865"/>
                  </a:cubicBezTo>
                  <a:cubicBezTo>
                    <a:pt x="1152" y="0"/>
                    <a:pt x="1152" y="0"/>
                    <a:pt x="1152" y="0"/>
                  </a:cubicBezTo>
                  <a:lnTo>
                    <a:pt x="100" y="0"/>
                  </a:lnTo>
                  <a:close/>
                </a:path>
              </a:pathLst>
            </a:custGeom>
            <a:solidFill>
              <a:schemeClr val="accent1">
                <a:lumMod val="75000"/>
              </a:schemeClr>
            </a:solidFill>
            <a:ln>
              <a:noFill/>
            </a:ln>
          </p:spPr>
        </p:sp>
        <p:cxnSp>
          <p:nvCxnSpPr>
            <p:cNvPr id="10" name="Straight Connector 9"/>
            <p:cNvCxnSpPr/>
            <p:nvPr/>
          </p:nvCxnSpPr>
          <p:spPr>
            <a:xfrm>
              <a:off x="6010049" y="4714230"/>
              <a:ext cx="5212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83" name="Freeform 57"/>
            <p:cNvSpPr/>
            <p:nvPr/>
          </p:nvSpPr>
          <p:spPr bwMode="auto">
            <a:xfrm>
              <a:off x="5673747" y="658813"/>
              <a:ext cx="3473450" cy="5538787"/>
            </a:xfrm>
            <a:custGeom>
              <a:avLst/>
              <a:gdLst/>
              <a:ahLst/>
              <a:cxnLst/>
              <a:rect l="0" t="0" r="r" b="b"/>
              <a:pathLst>
                <a:path w="1093" h="1745">
                  <a:moveTo>
                    <a:pt x="40" y="0"/>
                  </a:moveTo>
                  <a:cubicBezTo>
                    <a:pt x="18" y="0"/>
                    <a:pt x="0" y="18"/>
                    <a:pt x="0" y="40"/>
                  </a:cubicBezTo>
                  <a:cubicBezTo>
                    <a:pt x="0" y="1705"/>
                    <a:pt x="0" y="1705"/>
                    <a:pt x="0" y="1705"/>
                  </a:cubicBezTo>
                  <a:cubicBezTo>
                    <a:pt x="0" y="1726"/>
                    <a:pt x="18" y="1745"/>
                    <a:pt x="40" y="1745"/>
                  </a:cubicBezTo>
                  <a:cubicBezTo>
                    <a:pt x="1092" y="1745"/>
                    <a:pt x="1092" y="1745"/>
                    <a:pt x="1092" y="1745"/>
                  </a:cubicBezTo>
                  <a:cubicBezTo>
                    <a:pt x="1092" y="1733"/>
                    <a:pt x="1092" y="1733"/>
                    <a:pt x="1092" y="1733"/>
                  </a:cubicBezTo>
                  <a:cubicBezTo>
                    <a:pt x="792" y="1733"/>
                    <a:pt x="792" y="1733"/>
                    <a:pt x="792" y="1733"/>
                  </a:cubicBezTo>
                  <a:cubicBezTo>
                    <a:pt x="40" y="1733"/>
                    <a:pt x="40" y="1733"/>
                    <a:pt x="40" y="1733"/>
                  </a:cubicBezTo>
                  <a:cubicBezTo>
                    <a:pt x="25" y="1733"/>
                    <a:pt x="12" y="1720"/>
                    <a:pt x="12" y="1705"/>
                  </a:cubicBezTo>
                  <a:cubicBezTo>
                    <a:pt x="12" y="40"/>
                    <a:pt x="12" y="40"/>
                    <a:pt x="12" y="40"/>
                  </a:cubicBezTo>
                  <a:cubicBezTo>
                    <a:pt x="12" y="24"/>
                    <a:pt x="25" y="12"/>
                    <a:pt x="40" y="12"/>
                  </a:cubicBezTo>
                  <a:cubicBezTo>
                    <a:pt x="792" y="12"/>
                    <a:pt x="792" y="12"/>
                    <a:pt x="792" y="12"/>
                  </a:cubicBezTo>
                  <a:cubicBezTo>
                    <a:pt x="1093" y="12"/>
                    <a:pt x="1093" y="12"/>
                    <a:pt x="1093" y="12"/>
                  </a:cubicBezTo>
                  <a:cubicBezTo>
                    <a:pt x="1093" y="0"/>
                    <a:pt x="1093" y="0"/>
                    <a:pt x="1093" y="0"/>
                  </a:cubicBezTo>
                  <a:lnTo>
                    <a:pt x="40" y="0"/>
                  </a:lnTo>
                  <a:close/>
                </a:path>
              </a:pathLst>
            </a:custGeom>
            <a:solidFill>
              <a:schemeClr val="bg2"/>
            </a:solidFill>
            <a:ln>
              <a:noFill/>
            </a:ln>
          </p:spPr>
        </p:sp>
      </p:grpSp>
      <p:sp>
        <p:nvSpPr>
          <p:cNvPr id="4" name="Date Placeholder 3"/>
          <p:cNvSpPr>
            <a:spLocks noGrp="1"/>
          </p:cNvSpPr>
          <p:nvPr>
            <p:ph type="dt" sz="half" idx="10"/>
          </p:nvPr>
        </p:nvSpPr>
        <p:spPr>
          <a:xfrm>
            <a:off x="6729989" y="6442525"/>
            <a:ext cx="2057400" cy="365125"/>
          </a:xfrm>
        </p:spPr>
        <p:txBody>
          <a:bodyPr/>
          <a:lstStyle/>
          <a:p>
            <a:pPr>
              <a:defRPr/>
            </a:pPr>
            <a:endParaRPr lang="en-US" dirty="0"/>
          </a:p>
        </p:txBody>
      </p:sp>
      <p:sp>
        <p:nvSpPr>
          <p:cNvPr id="5" name="Footer Placeholder 4"/>
          <p:cNvSpPr>
            <a:spLocks noGrp="1"/>
          </p:cNvSpPr>
          <p:nvPr>
            <p:ph type="ftr" sz="quarter" idx="11"/>
          </p:nvPr>
        </p:nvSpPr>
        <p:spPr>
          <a:xfrm>
            <a:off x="3024158" y="6442525"/>
            <a:ext cx="3086100" cy="365125"/>
          </a:xfrm>
        </p:spPr>
        <p:txBody>
          <a:bodyPr/>
          <a:lstStyle>
            <a:lvl1pPr algn="ctr">
              <a:defRPr/>
            </a:lvl1pPr>
          </a:lstStyle>
          <a:p>
            <a:pPr>
              <a:defRPr/>
            </a:pPr>
            <a:r>
              <a:rPr lang="en-US" smtClean="0"/>
              <a:t>Discover the power of custom layouts</a:t>
            </a:r>
            <a:endParaRPr lang="en-US" dirty="0"/>
          </a:p>
        </p:txBody>
      </p:sp>
      <p:sp>
        <p:nvSpPr>
          <p:cNvPr id="6" name="Slide Number Placeholder 5"/>
          <p:cNvSpPr>
            <a:spLocks noGrp="1"/>
          </p:cNvSpPr>
          <p:nvPr>
            <p:ph type="sldNum" sz="quarter" idx="12"/>
          </p:nvPr>
        </p:nvSpPr>
        <p:spPr>
          <a:xfrm>
            <a:off x="349824" y="6442525"/>
            <a:ext cx="2066534" cy="365125"/>
          </a:xfrm>
        </p:spPr>
        <p:txBody>
          <a:bodyPr anchor="ctr"/>
          <a:lstStyle>
            <a:lvl1pPr algn="l">
              <a:defRPr sz="900"/>
            </a:lvl1pPr>
          </a:lstStyle>
          <a:p>
            <a:pPr>
              <a:defRPr/>
            </a:pPr>
            <a:fld id="{94C5EF43-98FC-4713-B51B-80AAB5846E2D}" type="slidenum">
              <a:rPr lang="en-US" smtClean="0"/>
              <a:pPr>
                <a:defRPr/>
              </a:pPr>
              <a:t>‹#›</a:t>
            </a:fld>
            <a:endParaRPr lang="en-US" dirty="0"/>
          </a:p>
        </p:txBody>
      </p:sp>
      <p:sp>
        <p:nvSpPr>
          <p:cNvPr id="68"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6"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
        <p:nvSpPr>
          <p:cNvPr id="2" name="Title 1"/>
          <p:cNvSpPr>
            <a:spLocks noGrp="1"/>
          </p:cNvSpPr>
          <p:nvPr>
            <p:ph type="ctrTitle"/>
          </p:nvPr>
        </p:nvSpPr>
        <p:spPr>
          <a:xfrm>
            <a:off x="5940564" y="1023868"/>
            <a:ext cx="2845259" cy="3349641"/>
          </a:xfrm>
        </p:spPr>
        <p:txBody>
          <a:bodyPr anchor="t">
            <a:normAutofit/>
          </a:bodyPr>
          <a:lstStyle>
            <a:lvl1pPr algn="l">
              <a:lnSpc>
                <a:spcPct val="105000"/>
              </a:lnSpc>
              <a:defRPr sz="33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940564" y="4945377"/>
            <a:ext cx="2845259" cy="1037760"/>
          </a:xfrm>
        </p:spPr>
        <p:txBody>
          <a:bodyPr anchor="t">
            <a:normAutofit/>
          </a:bodyPr>
          <a:lstStyle>
            <a:lvl1pPr marL="0" indent="0" algn="l">
              <a:lnSpc>
                <a:spcPct val="130000"/>
              </a:lnSpc>
              <a:buNone/>
              <a:defRPr sz="1700" baseline="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19"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Tree>
    <p:extLst>
      <p:ext uri="{BB962C8B-B14F-4D97-AF65-F5344CB8AC3E}">
        <p14:creationId xmlns:p14="http://schemas.microsoft.com/office/powerpoint/2010/main" val="3478769422"/>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smtClean="0"/>
              <a:t>Discover the power of custom layouts</a:t>
            </a:r>
            <a:endParaRPr lang="en-US" dirty="0"/>
          </a:p>
        </p:txBody>
      </p:sp>
      <p:sp>
        <p:nvSpPr>
          <p:cNvPr id="6" name="Slide Number Placeholder 5"/>
          <p:cNvSpPr>
            <a:spLocks noGrp="1"/>
          </p:cNvSpPr>
          <p:nvPr>
            <p:ph type="sldNum" sz="quarter" idx="12"/>
          </p:nvPr>
        </p:nvSpPr>
        <p:spPr/>
        <p:txBody>
          <a:bodyPr/>
          <a:lstStyle/>
          <a:p>
            <a:pPr>
              <a:defRPr/>
            </a:pPr>
            <a:fld id="{E1AFCFB3-82DC-4C3F-ABCA-0A1FAA1EC188}" type="slidenum">
              <a:rPr lang="en-US" smtClean="0"/>
              <a:pPr>
                <a:defRPr/>
              </a:pPr>
              <a:t>‹#›</a:t>
            </a:fld>
            <a:endParaRPr lang="en-US" dirty="0"/>
          </a:p>
        </p:txBody>
      </p:sp>
    </p:spTree>
    <p:extLst>
      <p:ext uri="{BB962C8B-B14F-4D97-AF65-F5344CB8AC3E}">
        <p14:creationId xmlns:p14="http://schemas.microsoft.com/office/powerpoint/2010/main" val="1702544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1" y="0"/>
            <a:ext cx="9144000" cy="6907530"/>
          </a:xfrm>
          <a:custGeom>
            <a:avLst/>
            <a:gdLst/>
            <a:ahLst/>
            <a:cxnLst/>
            <a:rect l="0" t="0" r="r" b="b"/>
            <a:pathLst>
              <a:path w="2880" h="2178">
                <a:moveTo>
                  <a:pt x="1180" y="1620"/>
                </a:moveTo>
                <a:cubicBezTo>
                  <a:pt x="1167" y="1517"/>
                  <a:pt x="1118" y="1433"/>
                  <a:pt x="1057" y="1352"/>
                </a:cubicBezTo>
                <a:cubicBezTo>
                  <a:pt x="1050" y="1356"/>
                  <a:pt x="1041" y="1358"/>
                  <a:pt x="1037" y="1363"/>
                </a:cubicBezTo>
                <a:cubicBezTo>
                  <a:pt x="977" y="1434"/>
                  <a:pt x="937" y="1510"/>
                  <a:pt x="945" y="1608"/>
                </a:cubicBezTo>
                <a:cubicBezTo>
                  <a:pt x="950" y="1669"/>
                  <a:pt x="952" y="1730"/>
                  <a:pt x="971" y="1789"/>
                </a:cubicBezTo>
                <a:cubicBezTo>
                  <a:pt x="886" y="1703"/>
                  <a:pt x="834" y="1605"/>
                  <a:pt x="850" y="1479"/>
                </a:cubicBezTo>
                <a:cubicBezTo>
                  <a:pt x="858" y="1414"/>
                  <a:pt x="868" y="1349"/>
                  <a:pt x="897" y="1289"/>
                </a:cubicBezTo>
                <a:cubicBezTo>
                  <a:pt x="932" y="1215"/>
                  <a:pt x="971" y="1142"/>
                  <a:pt x="1039" y="1086"/>
                </a:cubicBezTo>
                <a:cubicBezTo>
                  <a:pt x="1119" y="1180"/>
                  <a:pt x="1292" y="1206"/>
                  <a:pt x="1434" y="1082"/>
                </a:cubicBezTo>
                <a:cubicBezTo>
                  <a:pt x="1428" y="1035"/>
                  <a:pt x="1391" y="1016"/>
                  <a:pt x="1352" y="1000"/>
                </a:cubicBezTo>
                <a:cubicBezTo>
                  <a:pt x="1330" y="990"/>
                  <a:pt x="1305" y="985"/>
                  <a:pt x="1282" y="979"/>
                </a:cubicBezTo>
                <a:cubicBezTo>
                  <a:pt x="1312" y="919"/>
                  <a:pt x="1341" y="862"/>
                  <a:pt x="1371" y="804"/>
                </a:cubicBezTo>
                <a:cubicBezTo>
                  <a:pt x="1360" y="797"/>
                  <a:pt x="1353" y="790"/>
                  <a:pt x="1346" y="789"/>
                </a:cubicBezTo>
                <a:cubicBezTo>
                  <a:pt x="1284" y="782"/>
                  <a:pt x="1223" y="794"/>
                  <a:pt x="1168" y="822"/>
                </a:cubicBezTo>
                <a:cubicBezTo>
                  <a:pt x="1126" y="843"/>
                  <a:pt x="1101" y="885"/>
                  <a:pt x="1075" y="923"/>
                </a:cubicBezTo>
                <a:cubicBezTo>
                  <a:pt x="1051" y="957"/>
                  <a:pt x="1040" y="996"/>
                  <a:pt x="1034" y="1036"/>
                </a:cubicBezTo>
                <a:cubicBezTo>
                  <a:pt x="1031" y="1051"/>
                  <a:pt x="1029" y="1067"/>
                  <a:pt x="1005" y="1073"/>
                </a:cubicBezTo>
                <a:cubicBezTo>
                  <a:pt x="1024" y="1013"/>
                  <a:pt x="1017" y="957"/>
                  <a:pt x="1002" y="901"/>
                </a:cubicBezTo>
                <a:cubicBezTo>
                  <a:pt x="987" y="842"/>
                  <a:pt x="950" y="797"/>
                  <a:pt x="907" y="754"/>
                </a:cubicBezTo>
                <a:cubicBezTo>
                  <a:pt x="849" y="812"/>
                  <a:pt x="829" y="885"/>
                  <a:pt x="827" y="963"/>
                </a:cubicBezTo>
                <a:cubicBezTo>
                  <a:pt x="825" y="1041"/>
                  <a:pt x="847" y="1112"/>
                  <a:pt x="907" y="1169"/>
                </a:cubicBezTo>
                <a:cubicBezTo>
                  <a:pt x="825" y="1294"/>
                  <a:pt x="782" y="1427"/>
                  <a:pt x="792" y="1577"/>
                </a:cubicBezTo>
                <a:cubicBezTo>
                  <a:pt x="693" y="1473"/>
                  <a:pt x="625" y="1351"/>
                  <a:pt x="567" y="1221"/>
                </a:cubicBezTo>
                <a:cubicBezTo>
                  <a:pt x="587" y="1204"/>
                  <a:pt x="606" y="1191"/>
                  <a:pt x="622" y="1174"/>
                </a:cubicBezTo>
                <a:cubicBezTo>
                  <a:pt x="674" y="1120"/>
                  <a:pt x="707" y="1055"/>
                  <a:pt x="718" y="982"/>
                </a:cubicBezTo>
                <a:cubicBezTo>
                  <a:pt x="723" y="947"/>
                  <a:pt x="718" y="910"/>
                  <a:pt x="715" y="874"/>
                </a:cubicBezTo>
                <a:cubicBezTo>
                  <a:pt x="714" y="859"/>
                  <a:pt x="702" y="854"/>
                  <a:pt x="687" y="854"/>
                </a:cubicBezTo>
                <a:cubicBezTo>
                  <a:pt x="648" y="852"/>
                  <a:pt x="617" y="873"/>
                  <a:pt x="588" y="894"/>
                </a:cubicBezTo>
                <a:cubicBezTo>
                  <a:pt x="564" y="910"/>
                  <a:pt x="545" y="933"/>
                  <a:pt x="522" y="955"/>
                </a:cubicBezTo>
                <a:cubicBezTo>
                  <a:pt x="505" y="892"/>
                  <a:pt x="503" y="827"/>
                  <a:pt x="499" y="758"/>
                </a:cubicBezTo>
                <a:cubicBezTo>
                  <a:pt x="520" y="765"/>
                  <a:pt x="538" y="773"/>
                  <a:pt x="556" y="776"/>
                </a:cubicBezTo>
                <a:cubicBezTo>
                  <a:pt x="601" y="782"/>
                  <a:pt x="637" y="759"/>
                  <a:pt x="667" y="729"/>
                </a:cubicBezTo>
                <a:cubicBezTo>
                  <a:pt x="699" y="695"/>
                  <a:pt x="721" y="654"/>
                  <a:pt x="731" y="608"/>
                </a:cubicBezTo>
                <a:cubicBezTo>
                  <a:pt x="737" y="583"/>
                  <a:pt x="745" y="559"/>
                  <a:pt x="752" y="535"/>
                </a:cubicBezTo>
                <a:cubicBezTo>
                  <a:pt x="764" y="495"/>
                  <a:pt x="782" y="460"/>
                  <a:pt x="831" y="438"/>
                </a:cubicBezTo>
                <a:cubicBezTo>
                  <a:pt x="783" y="424"/>
                  <a:pt x="741" y="419"/>
                  <a:pt x="705" y="433"/>
                </a:cubicBezTo>
                <a:cubicBezTo>
                  <a:pt x="670" y="446"/>
                  <a:pt x="640" y="474"/>
                  <a:pt x="604" y="498"/>
                </a:cubicBezTo>
                <a:cubicBezTo>
                  <a:pt x="587" y="400"/>
                  <a:pt x="540" y="316"/>
                  <a:pt x="474" y="236"/>
                </a:cubicBezTo>
                <a:cubicBezTo>
                  <a:pt x="470" y="245"/>
                  <a:pt x="466" y="250"/>
                  <a:pt x="466" y="254"/>
                </a:cubicBezTo>
                <a:cubicBezTo>
                  <a:pt x="473" y="305"/>
                  <a:pt x="451" y="350"/>
                  <a:pt x="434" y="395"/>
                </a:cubicBezTo>
                <a:cubicBezTo>
                  <a:pt x="420" y="433"/>
                  <a:pt x="402" y="469"/>
                  <a:pt x="386" y="506"/>
                </a:cubicBezTo>
                <a:cubicBezTo>
                  <a:pt x="358" y="501"/>
                  <a:pt x="327" y="496"/>
                  <a:pt x="296" y="489"/>
                </a:cubicBezTo>
                <a:cubicBezTo>
                  <a:pt x="265" y="482"/>
                  <a:pt x="235" y="473"/>
                  <a:pt x="202" y="465"/>
                </a:cubicBezTo>
                <a:cubicBezTo>
                  <a:pt x="182" y="541"/>
                  <a:pt x="227" y="600"/>
                  <a:pt x="269" y="658"/>
                </a:cubicBezTo>
                <a:cubicBezTo>
                  <a:pt x="314" y="717"/>
                  <a:pt x="371" y="758"/>
                  <a:pt x="452" y="751"/>
                </a:cubicBezTo>
                <a:cubicBezTo>
                  <a:pt x="451" y="794"/>
                  <a:pt x="448" y="833"/>
                  <a:pt x="450" y="872"/>
                </a:cubicBezTo>
                <a:cubicBezTo>
                  <a:pt x="451" y="911"/>
                  <a:pt x="455" y="950"/>
                  <a:pt x="459" y="996"/>
                </a:cubicBezTo>
                <a:cubicBezTo>
                  <a:pt x="362" y="918"/>
                  <a:pt x="259" y="880"/>
                  <a:pt x="137" y="909"/>
                </a:cubicBezTo>
                <a:cubicBezTo>
                  <a:pt x="132" y="941"/>
                  <a:pt x="147" y="969"/>
                  <a:pt x="158" y="997"/>
                </a:cubicBezTo>
                <a:cubicBezTo>
                  <a:pt x="184" y="1069"/>
                  <a:pt x="239" y="1117"/>
                  <a:pt x="301" y="1157"/>
                </a:cubicBezTo>
                <a:cubicBezTo>
                  <a:pt x="371" y="1203"/>
                  <a:pt x="451" y="1225"/>
                  <a:pt x="534" y="1247"/>
                </a:cubicBezTo>
                <a:cubicBezTo>
                  <a:pt x="575" y="1355"/>
                  <a:pt x="625" y="1461"/>
                  <a:pt x="693" y="1557"/>
                </a:cubicBezTo>
                <a:cubicBezTo>
                  <a:pt x="760" y="1652"/>
                  <a:pt x="837" y="1740"/>
                  <a:pt x="912" y="1835"/>
                </a:cubicBezTo>
                <a:cubicBezTo>
                  <a:pt x="883" y="1826"/>
                  <a:pt x="856" y="1817"/>
                  <a:pt x="830" y="1809"/>
                </a:cubicBezTo>
                <a:cubicBezTo>
                  <a:pt x="751" y="1649"/>
                  <a:pt x="633" y="1546"/>
                  <a:pt x="446" y="1532"/>
                </a:cubicBezTo>
                <a:cubicBezTo>
                  <a:pt x="441" y="1593"/>
                  <a:pt x="459" y="1644"/>
                  <a:pt x="495" y="1687"/>
                </a:cubicBezTo>
                <a:cubicBezTo>
                  <a:pt x="528" y="1727"/>
                  <a:pt x="568" y="1762"/>
                  <a:pt x="607" y="1802"/>
                </a:cubicBezTo>
                <a:cubicBezTo>
                  <a:pt x="493" y="1812"/>
                  <a:pt x="395" y="1861"/>
                  <a:pt x="296" y="1920"/>
                </a:cubicBezTo>
                <a:cubicBezTo>
                  <a:pt x="280" y="1912"/>
                  <a:pt x="261" y="1904"/>
                  <a:pt x="243" y="1893"/>
                </a:cubicBezTo>
                <a:cubicBezTo>
                  <a:pt x="166" y="1849"/>
                  <a:pt x="87" y="1856"/>
                  <a:pt x="9" y="1888"/>
                </a:cubicBezTo>
                <a:cubicBezTo>
                  <a:pt x="6" y="1889"/>
                  <a:pt x="3" y="1891"/>
                  <a:pt x="0" y="1892"/>
                </a:cubicBezTo>
                <a:cubicBezTo>
                  <a:pt x="0" y="1917"/>
                  <a:pt x="0" y="1917"/>
                  <a:pt x="0" y="1917"/>
                </a:cubicBezTo>
                <a:cubicBezTo>
                  <a:pt x="67" y="1891"/>
                  <a:pt x="155" y="1890"/>
                  <a:pt x="198" y="1923"/>
                </a:cubicBezTo>
                <a:cubicBezTo>
                  <a:pt x="150" y="1930"/>
                  <a:pt x="100" y="1936"/>
                  <a:pt x="50" y="1943"/>
                </a:cubicBezTo>
                <a:cubicBezTo>
                  <a:pt x="51" y="1946"/>
                  <a:pt x="51" y="1948"/>
                  <a:pt x="51" y="1951"/>
                </a:cubicBezTo>
                <a:cubicBezTo>
                  <a:pt x="106" y="1956"/>
                  <a:pt x="162" y="1936"/>
                  <a:pt x="218" y="1954"/>
                </a:cubicBezTo>
                <a:cubicBezTo>
                  <a:pt x="155" y="2028"/>
                  <a:pt x="74" y="2038"/>
                  <a:pt x="0" y="2009"/>
                </a:cubicBezTo>
                <a:cubicBezTo>
                  <a:pt x="0" y="2030"/>
                  <a:pt x="0" y="2030"/>
                  <a:pt x="0" y="2030"/>
                </a:cubicBezTo>
                <a:cubicBezTo>
                  <a:pt x="39" y="2043"/>
                  <a:pt x="79" y="2049"/>
                  <a:pt x="122" y="2043"/>
                </a:cubicBezTo>
                <a:cubicBezTo>
                  <a:pt x="123" y="2043"/>
                  <a:pt x="124" y="2045"/>
                  <a:pt x="125" y="2046"/>
                </a:cubicBezTo>
                <a:cubicBezTo>
                  <a:pt x="98" y="2081"/>
                  <a:pt x="74" y="2120"/>
                  <a:pt x="55" y="2160"/>
                </a:cubicBezTo>
                <a:cubicBezTo>
                  <a:pt x="55" y="2160"/>
                  <a:pt x="55" y="2160"/>
                  <a:pt x="55" y="2161"/>
                </a:cubicBezTo>
                <a:cubicBezTo>
                  <a:pt x="78" y="2161"/>
                  <a:pt x="78" y="2161"/>
                  <a:pt x="78" y="2161"/>
                </a:cubicBezTo>
                <a:cubicBezTo>
                  <a:pt x="78" y="2160"/>
                  <a:pt x="78" y="2160"/>
                  <a:pt x="78" y="2160"/>
                </a:cubicBezTo>
                <a:cubicBezTo>
                  <a:pt x="103" y="2110"/>
                  <a:pt x="136" y="2066"/>
                  <a:pt x="176" y="2026"/>
                </a:cubicBezTo>
                <a:cubicBezTo>
                  <a:pt x="189" y="2013"/>
                  <a:pt x="203" y="2016"/>
                  <a:pt x="219" y="2023"/>
                </a:cubicBezTo>
                <a:cubicBezTo>
                  <a:pt x="188" y="2070"/>
                  <a:pt x="157" y="2115"/>
                  <a:pt x="127" y="2160"/>
                </a:cubicBezTo>
                <a:cubicBezTo>
                  <a:pt x="127" y="2160"/>
                  <a:pt x="126" y="2160"/>
                  <a:pt x="126" y="2161"/>
                </a:cubicBezTo>
                <a:cubicBezTo>
                  <a:pt x="137" y="2161"/>
                  <a:pt x="137" y="2161"/>
                  <a:pt x="137" y="2161"/>
                </a:cubicBezTo>
                <a:cubicBezTo>
                  <a:pt x="137" y="2160"/>
                  <a:pt x="137" y="2160"/>
                  <a:pt x="138" y="2160"/>
                </a:cubicBezTo>
                <a:cubicBezTo>
                  <a:pt x="171" y="2121"/>
                  <a:pt x="205" y="2082"/>
                  <a:pt x="245" y="2037"/>
                </a:cubicBezTo>
                <a:cubicBezTo>
                  <a:pt x="248" y="2088"/>
                  <a:pt x="233" y="2127"/>
                  <a:pt x="210" y="2160"/>
                </a:cubicBezTo>
                <a:cubicBezTo>
                  <a:pt x="210" y="2160"/>
                  <a:pt x="210" y="2160"/>
                  <a:pt x="210" y="2161"/>
                </a:cubicBezTo>
                <a:cubicBezTo>
                  <a:pt x="236" y="2161"/>
                  <a:pt x="236" y="2161"/>
                  <a:pt x="236" y="2161"/>
                </a:cubicBezTo>
                <a:cubicBezTo>
                  <a:pt x="236" y="2160"/>
                  <a:pt x="236" y="2160"/>
                  <a:pt x="236" y="2160"/>
                </a:cubicBezTo>
                <a:cubicBezTo>
                  <a:pt x="241" y="2153"/>
                  <a:pt x="246" y="2146"/>
                  <a:pt x="251" y="2139"/>
                </a:cubicBezTo>
                <a:cubicBezTo>
                  <a:pt x="252" y="2138"/>
                  <a:pt x="254" y="2139"/>
                  <a:pt x="259" y="2138"/>
                </a:cubicBezTo>
                <a:cubicBezTo>
                  <a:pt x="261" y="2145"/>
                  <a:pt x="263" y="2153"/>
                  <a:pt x="265" y="2160"/>
                </a:cubicBezTo>
                <a:cubicBezTo>
                  <a:pt x="265" y="2160"/>
                  <a:pt x="266" y="2160"/>
                  <a:pt x="266" y="2161"/>
                </a:cubicBezTo>
                <a:cubicBezTo>
                  <a:pt x="287" y="2161"/>
                  <a:pt x="287" y="2161"/>
                  <a:pt x="287" y="2161"/>
                </a:cubicBezTo>
                <a:cubicBezTo>
                  <a:pt x="286" y="2160"/>
                  <a:pt x="286" y="2160"/>
                  <a:pt x="286" y="2160"/>
                </a:cubicBezTo>
                <a:cubicBezTo>
                  <a:pt x="283" y="2146"/>
                  <a:pt x="282" y="2132"/>
                  <a:pt x="282" y="2120"/>
                </a:cubicBezTo>
                <a:cubicBezTo>
                  <a:pt x="282" y="2088"/>
                  <a:pt x="277" y="2050"/>
                  <a:pt x="318" y="2027"/>
                </a:cubicBezTo>
                <a:cubicBezTo>
                  <a:pt x="340" y="2066"/>
                  <a:pt x="340" y="2108"/>
                  <a:pt x="357" y="2146"/>
                </a:cubicBezTo>
                <a:cubicBezTo>
                  <a:pt x="370" y="2104"/>
                  <a:pt x="348" y="2064"/>
                  <a:pt x="347" y="2021"/>
                </a:cubicBezTo>
                <a:cubicBezTo>
                  <a:pt x="377" y="2031"/>
                  <a:pt x="399" y="2049"/>
                  <a:pt x="409" y="2076"/>
                </a:cubicBezTo>
                <a:cubicBezTo>
                  <a:pt x="420" y="2104"/>
                  <a:pt x="425" y="2132"/>
                  <a:pt x="427" y="2160"/>
                </a:cubicBezTo>
                <a:cubicBezTo>
                  <a:pt x="427" y="2160"/>
                  <a:pt x="427" y="2160"/>
                  <a:pt x="427" y="2161"/>
                </a:cubicBezTo>
                <a:cubicBezTo>
                  <a:pt x="448" y="2161"/>
                  <a:pt x="448" y="2161"/>
                  <a:pt x="448" y="2161"/>
                </a:cubicBezTo>
                <a:cubicBezTo>
                  <a:pt x="448" y="2160"/>
                  <a:pt x="448" y="2160"/>
                  <a:pt x="448" y="2160"/>
                </a:cubicBezTo>
                <a:cubicBezTo>
                  <a:pt x="448" y="2159"/>
                  <a:pt x="448" y="2158"/>
                  <a:pt x="448" y="2157"/>
                </a:cubicBezTo>
                <a:cubicBezTo>
                  <a:pt x="447" y="2075"/>
                  <a:pt x="410" y="2009"/>
                  <a:pt x="340" y="1954"/>
                </a:cubicBezTo>
                <a:cubicBezTo>
                  <a:pt x="444" y="1898"/>
                  <a:pt x="546" y="1862"/>
                  <a:pt x="664" y="1864"/>
                </a:cubicBezTo>
                <a:cubicBezTo>
                  <a:pt x="580" y="1944"/>
                  <a:pt x="544" y="2037"/>
                  <a:pt x="564" y="2149"/>
                </a:cubicBezTo>
                <a:cubicBezTo>
                  <a:pt x="668" y="2178"/>
                  <a:pt x="832" y="2048"/>
                  <a:pt x="839" y="1886"/>
                </a:cubicBezTo>
                <a:cubicBezTo>
                  <a:pt x="915" y="1909"/>
                  <a:pt x="985" y="1941"/>
                  <a:pt x="1037" y="2003"/>
                </a:cubicBezTo>
                <a:cubicBezTo>
                  <a:pt x="1053" y="2022"/>
                  <a:pt x="1066" y="2043"/>
                  <a:pt x="1093" y="2048"/>
                </a:cubicBezTo>
                <a:cubicBezTo>
                  <a:pt x="1101" y="2050"/>
                  <a:pt x="1109" y="2059"/>
                  <a:pt x="1114" y="2066"/>
                </a:cubicBezTo>
                <a:cubicBezTo>
                  <a:pt x="1135" y="2097"/>
                  <a:pt x="1154" y="2128"/>
                  <a:pt x="1170" y="2160"/>
                </a:cubicBezTo>
                <a:cubicBezTo>
                  <a:pt x="1171" y="2160"/>
                  <a:pt x="1171" y="2160"/>
                  <a:pt x="1171" y="2161"/>
                </a:cubicBezTo>
                <a:cubicBezTo>
                  <a:pt x="1198" y="2161"/>
                  <a:pt x="1198" y="2161"/>
                  <a:pt x="1198" y="2161"/>
                </a:cubicBezTo>
                <a:cubicBezTo>
                  <a:pt x="1198" y="2160"/>
                  <a:pt x="1198" y="2160"/>
                  <a:pt x="1198" y="2160"/>
                </a:cubicBezTo>
                <a:cubicBezTo>
                  <a:pt x="1194" y="2144"/>
                  <a:pt x="1194" y="2126"/>
                  <a:pt x="1201" y="2105"/>
                </a:cubicBezTo>
                <a:cubicBezTo>
                  <a:pt x="1178" y="2119"/>
                  <a:pt x="1167" y="2113"/>
                  <a:pt x="1159" y="2097"/>
                </a:cubicBezTo>
                <a:cubicBezTo>
                  <a:pt x="1153" y="2083"/>
                  <a:pt x="1142" y="2070"/>
                  <a:pt x="1137" y="2056"/>
                </a:cubicBezTo>
                <a:cubicBezTo>
                  <a:pt x="1130" y="2033"/>
                  <a:pt x="1117" y="2020"/>
                  <a:pt x="1092" y="2019"/>
                </a:cubicBezTo>
                <a:cubicBezTo>
                  <a:pt x="1089" y="1975"/>
                  <a:pt x="1056" y="1957"/>
                  <a:pt x="1023" y="1941"/>
                </a:cubicBezTo>
                <a:cubicBezTo>
                  <a:pt x="965" y="1913"/>
                  <a:pt x="910" y="1881"/>
                  <a:pt x="847" y="1863"/>
                </a:cubicBezTo>
                <a:cubicBezTo>
                  <a:pt x="831" y="1858"/>
                  <a:pt x="822" y="1851"/>
                  <a:pt x="831" y="1834"/>
                </a:cubicBezTo>
                <a:cubicBezTo>
                  <a:pt x="902" y="1842"/>
                  <a:pt x="952" y="1894"/>
                  <a:pt x="1016" y="1919"/>
                </a:cubicBezTo>
                <a:cubicBezTo>
                  <a:pt x="1014" y="1908"/>
                  <a:pt x="1011" y="1900"/>
                  <a:pt x="1005" y="1893"/>
                </a:cubicBezTo>
                <a:cubicBezTo>
                  <a:pt x="941" y="1821"/>
                  <a:pt x="878" y="1749"/>
                  <a:pt x="812" y="1679"/>
                </a:cubicBezTo>
                <a:cubicBezTo>
                  <a:pt x="749" y="1610"/>
                  <a:pt x="698" y="1534"/>
                  <a:pt x="652" y="1453"/>
                </a:cubicBezTo>
                <a:cubicBezTo>
                  <a:pt x="643" y="1438"/>
                  <a:pt x="636" y="1421"/>
                  <a:pt x="629" y="1405"/>
                </a:cubicBezTo>
                <a:cubicBezTo>
                  <a:pt x="655" y="1432"/>
                  <a:pt x="672" y="1464"/>
                  <a:pt x="693" y="1494"/>
                </a:cubicBezTo>
                <a:cubicBezTo>
                  <a:pt x="765" y="1593"/>
                  <a:pt x="844" y="1687"/>
                  <a:pt x="927" y="1778"/>
                </a:cubicBezTo>
                <a:cubicBezTo>
                  <a:pt x="994" y="1852"/>
                  <a:pt x="1064" y="1925"/>
                  <a:pt x="1133" y="1998"/>
                </a:cubicBezTo>
                <a:cubicBezTo>
                  <a:pt x="1180" y="2048"/>
                  <a:pt x="1218" y="2102"/>
                  <a:pt x="1251" y="2160"/>
                </a:cubicBezTo>
                <a:cubicBezTo>
                  <a:pt x="1251" y="2160"/>
                  <a:pt x="1251" y="2160"/>
                  <a:pt x="1251" y="2161"/>
                </a:cubicBezTo>
                <a:cubicBezTo>
                  <a:pt x="1275" y="2161"/>
                  <a:pt x="1275" y="2161"/>
                  <a:pt x="1275" y="2161"/>
                </a:cubicBezTo>
                <a:cubicBezTo>
                  <a:pt x="1275" y="2160"/>
                  <a:pt x="1275" y="2160"/>
                  <a:pt x="1275" y="2160"/>
                </a:cubicBezTo>
                <a:cubicBezTo>
                  <a:pt x="1240" y="2095"/>
                  <a:pt x="1196" y="2036"/>
                  <a:pt x="1145" y="1980"/>
                </a:cubicBezTo>
                <a:cubicBezTo>
                  <a:pt x="1136" y="1970"/>
                  <a:pt x="1128" y="1958"/>
                  <a:pt x="1118" y="1945"/>
                </a:cubicBezTo>
                <a:cubicBezTo>
                  <a:pt x="1128" y="1941"/>
                  <a:pt x="1135" y="1937"/>
                  <a:pt x="1142" y="1935"/>
                </a:cubicBezTo>
                <a:cubicBezTo>
                  <a:pt x="1221" y="1911"/>
                  <a:pt x="1263" y="1851"/>
                  <a:pt x="1290" y="1780"/>
                </a:cubicBezTo>
                <a:cubicBezTo>
                  <a:pt x="1305" y="1742"/>
                  <a:pt x="1309" y="1698"/>
                  <a:pt x="1313" y="1657"/>
                </a:cubicBezTo>
                <a:cubicBezTo>
                  <a:pt x="1315" y="1627"/>
                  <a:pt x="1307" y="1596"/>
                  <a:pt x="1304" y="1566"/>
                </a:cubicBezTo>
                <a:cubicBezTo>
                  <a:pt x="1252" y="1562"/>
                  <a:pt x="1221" y="1597"/>
                  <a:pt x="1180" y="1620"/>
                </a:cubicBezTo>
                <a:close/>
                <a:moveTo>
                  <a:pt x="1414" y="1071"/>
                </a:moveTo>
                <a:cubicBezTo>
                  <a:pt x="1355" y="1123"/>
                  <a:pt x="1290" y="1148"/>
                  <a:pt x="1216" y="1146"/>
                </a:cubicBezTo>
                <a:cubicBezTo>
                  <a:pt x="1180" y="1145"/>
                  <a:pt x="1145" y="1138"/>
                  <a:pt x="1119" y="1100"/>
                </a:cubicBezTo>
                <a:cubicBezTo>
                  <a:pt x="1178" y="1089"/>
                  <a:pt x="1236" y="1094"/>
                  <a:pt x="1288" y="1066"/>
                </a:cubicBezTo>
                <a:cubicBezTo>
                  <a:pt x="1249" y="1067"/>
                  <a:pt x="1209" y="1067"/>
                  <a:pt x="1161" y="1068"/>
                </a:cubicBezTo>
                <a:cubicBezTo>
                  <a:pt x="1197" y="1044"/>
                  <a:pt x="1227" y="1025"/>
                  <a:pt x="1257" y="1005"/>
                </a:cubicBezTo>
                <a:cubicBezTo>
                  <a:pt x="1260" y="1003"/>
                  <a:pt x="1265" y="1004"/>
                  <a:pt x="1269" y="1004"/>
                </a:cubicBezTo>
                <a:cubicBezTo>
                  <a:pt x="1324" y="1008"/>
                  <a:pt x="1373" y="1023"/>
                  <a:pt x="1414" y="1071"/>
                </a:cubicBezTo>
                <a:close/>
                <a:moveTo>
                  <a:pt x="1093" y="932"/>
                </a:moveTo>
                <a:cubicBezTo>
                  <a:pt x="1125" y="881"/>
                  <a:pt x="1162" y="837"/>
                  <a:pt x="1225" y="824"/>
                </a:cubicBezTo>
                <a:cubicBezTo>
                  <a:pt x="1261" y="817"/>
                  <a:pt x="1297" y="802"/>
                  <a:pt x="1344" y="810"/>
                </a:cubicBezTo>
                <a:cubicBezTo>
                  <a:pt x="1310" y="862"/>
                  <a:pt x="1297" y="920"/>
                  <a:pt x="1258" y="965"/>
                </a:cubicBezTo>
                <a:cubicBezTo>
                  <a:pt x="1220" y="1009"/>
                  <a:pt x="1179" y="1039"/>
                  <a:pt x="1112" y="1025"/>
                </a:cubicBezTo>
                <a:cubicBezTo>
                  <a:pt x="1122" y="1008"/>
                  <a:pt x="1129" y="994"/>
                  <a:pt x="1138" y="982"/>
                </a:cubicBezTo>
                <a:cubicBezTo>
                  <a:pt x="1147" y="970"/>
                  <a:pt x="1159" y="960"/>
                  <a:pt x="1170" y="949"/>
                </a:cubicBezTo>
                <a:cubicBezTo>
                  <a:pt x="1179" y="939"/>
                  <a:pt x="1189" y="930"/>
                  <a:pt x="1198" y="920"/>
                </a:cubicBezTo>
                <a:cubicBezTo>
                  <a:pt x="1148" y="934"/>
                  <a:pt x="1117" y="971"/>
                  <a:pt x="1086" y="1010"/>
                </a:cubicBezTo>
                <a:cubicBezTo>
                  <a:pt x="1069" y="979"/>
                  <a:pt x="1079" y="954"/>
                  <a:pt x="1093" y="932"/>
                </a:cubicBezTo>
                <a:close/>
                <a:moveTo>
                  <a:pt x="907" y="1084"/>
                </a:moveTo>
                <a:cubicBezTo>
                  <a:pt x="875" y="1069"/>
                  <a:pt x="863" y="1049"/>
                  <a:pt x="857" y="1026"/>
                </a:cubicBezTo>
                <a:cubicBezTo>
                  <a:pt x="843" y="977"/>
                  <a:pt x="848" y="929"/>
                  <a:pt x="860" y="881"/>
                </a:cubicBezTo>
                <a:cubicBezTo>
                  <a:pt x="869" y="845"/>
                  <a:pt x="881" y="812"/>
                  <a:pt x="912" y="784"/>
                </a:cubicBezTo>
                <a:cubicBezTo>
                  <a:pt x="930" y="810"/>
                  <a:pt x="948" y="833"/>
                  <a:pt x="962" y="858"/>
                </a:cubicBezTo>
                <a:cubicBezTo>
                  <a:pt x="990" y="907"/>
                  <a:pt x="1000" y="960"/>
                  <a:pt x="993" y="1015"/>
                </a:cubicBezTo>
                <a:cubicBezTo>
                  <a:pt x="989" y="1047"/>
                  <a:pt x="978" y="1077"/>
                  <a:pt x="940" y="1092"/>
                </a:cubicBezTo>
                <a:cubicBezTo>
                  <a:pt x="921" y="1045"/>
                  <a:pt x="935" y="991"/>
                  <a:pt x="905" y="949"/>
                </a:cubicBezTo>
                <a:cubicBezTo>
                  <a:pt x="905" y="992"/>
                  <a:pt x="906" y="1035"/>
                  <a:pt x="907" y="1084"/>
                </a:cubicBezTo>
                <a:close/>
                <a:moveTo>
                  <a:pt x="620" y="545"/>
                </a:moveTo>
                <a:cubicBezTo>
                  <a:pt x="625" y="497"/>
                  <a:pt x="665" y="480"/>
                  <a:pt x="698" y="459"/>
                </a:cubicBezTo>
                <a:cubicBezTo>
                  <a:pt x="716" y="447"/>
                  <a:pt x="737" y="439"/>
                  <a:pt x="762" y="449"/>
                </a:cubicBezTo>
                <a:cubicBezTo>
                  <a:pt x="746" y="494"/>
                  <a:pt x="729" y="534"/>
                  <a:pt x="719" y="576"/>
                </a:cubicBezTo>
                <a:cubicBezTo>
                  <a:pt x="710" y="611"/>
                  <a:pt x="691" y="640"/>
                  <a:pt x="670" y="668"/>
                </a:cubicBezTo>
                <a:cubicBezTo>
                  <a:pt x="654" y="690"/>
                  <a:pt x="631" y="704"/>
                  <a:pt x="599" y="702"/>
                </a:cubicBezTo>
                <a:cubicBezTo>
                  <a:pt x="614" y="676"/>
                  <a:pt x="628" y="654"/>
                  <a:pt x="642" y="631"/>
                </a:cubicBezTo>
                <a:cubicBezTo>
                  <a:pt x="623" y="643"/>
                  <a:pt x="610" y="658"/>
                  <a:pt x="595" y="672"/>
                </a:cubicBezTo>
                <a:cubicBezTo>
                  <a:pt x="580" y="686"/>
                  <a:pt x="566" y="703"/>
                  <a:pt x="540" y="694"/>
                </a:cubicBezTo>
                <a:cubicBezTo>
                  <a:pt x="556" y="670"/>
                  <a:pt x="573" y="648"/>
                  <a:pt x="587" y="624"/>
                </a:cubicBezTo>
                <a:cubicBezTo>
                  <a:pt x="602" y="599"/>
                  <a:pt x="595" y="565"/>
                  <a:pt x="620" y="545"/>
                </a:cubicBezTo>
                <a:close/>
                <a:moveTo>
                  <a:pt x="331" y="688"/>
                </a:moveTo>
                <a:cubicBezTo>
                  <a:pt x="278" y="643"/>
                  <a:pt x="242" y="588"/>
                  <a:pt x="220" y="523"/>
                </a:cubicBezTo>
                <a:cubicBezTo>
                  <a:pt x="217" y="515"/>
                  <a:pt x="219" y="505"/>
                  <a:pt x="219" y="499"/>
                </a:cubicBezTo>
                <a:cubicBezTo>
                  <a:pt x="253" y="505"/>
                  <a:pt x="285" y="511"/>
                  <a:pt x="318" y="514"/>
                </a:cubicBezTo>
                <a:cubicBezTo>
                  <a:pt x="346" y="517"/>
                  <a:pt x="372" y="526"/>
                  <a:pt x="389" y="543"/>
                </a:cubicBezTo>
                <a:cubicBezTo>
                  <a:pt x="394" y="575"/>
                  <a:pt x="398" y="603"/>
                  <a:pt x="402" y="634"/>
                </a:cubicBezTo>
                <a:cubicBezTo>
                  <a:pt x="375" y="618"/>
                  <a:pt x="351" y="605"/>
                  <a:pt x="328" y="591"/>
                </a:cubicBezTo>
                <a:cubicBezTo>
                  <a:pt x="355" y="625"/>
                  <a:pt x="395" y="645"/>
                  <a:pt x="408" y="689"/>
                </a:cubicBezTo>
                <a:cubicBezTo>
                  <a:pt x="374" y="709"/>
                  <a:pt x="356" y="709"/>
                  <a:pt x="331" y="688"/>
                </a:cubicBezTo>
                <a:close/>
                <a:moveTo>
                  <a:pt x="457" y="648"/>
                </a:moveTo>
                <a:cubicBezTo>
                  <a:pt x="455" y="646"/>
                  <a:pt x="452" y="644"/>
                  <a:pt x="451" y="642"/>
                </a:cubicBezTo>
                <a:cubicBezTo>
                  <a:pt x="409" y="581"/>
                  <a:pt x="402" y="516"/>
                  <a:pt x="433" y="448"/>
                </a:cubicBezTo>
                <a:cubicBezTo>
                  <a:pt x="456" y="400"/>
                  <a:pt x="481" y="353"/>
                  <a:pt x="492" y="295"/>
                </a:cubicBezTo>
                <a:cubicBezTo>
                  <a:pt x="508" y="322"/>
                  <a:pt x="527" y="348"/>
                  <a:pt x="541" y="376"/>
                </a:cubicBezTo>
                <a:cubicBezTo>
                  <a:pt x="567" y="428"/>
                  <a:pt x="584" y="482"/>
                  <a:pt x="583" y="541"/>
                </a:cubicBezTo>
                <a:cubicBezTo>
                  <a:pt x="583" y="609"/>
                  <a:pt x="560" y="641"/>
                  <a:pt x="500" y="657"/>
                </a:cubicBezTo>
                <a:cubicBezTo>
                  <a:pt x="504" y="610"/>
                  <a:pt x="515" y="564"/>
                  <a:pt x="502" y="518"/>
                </a:cubicBezTo>
                <a:cubicBezTo>
                  <a:pt x="491" y="562"/>
                  <a:pt x="492" y="610"/>
                  <a:pt x="469" y="651"/>
                </a:cubicBezTo>
                <a:cubicBezTo>
                  <a:pt x="462" y="649"/>
                  <a:pt x="460" y="649"/>
                  <a:pt x="457" y="648"/>
                </a:cubicBezTo>
                <a:close/>
                <a:moveTo>
                  <a:pt x="490" y="1129"/>
                </a:moveTo>
                <a:cubicBezTo>
                  <a:pt x="446" y="1105"/>
                  <a:pt x="406" y="1083"/>
                  <a:pt x="366" y="1061"/>
                </a:cubicBezTo>
                <a:cubicBezTo>
                  <a:pt x="365" y="1063"/>
                  <a:pt x="363" y="1066"/>
                  <a:pt x="362" y="1068"/>
                </a:cubicBezTo>
                <a:cubicBezTo>
                  <a:pt x="398" y="1096"/>
                  <a:pt x="435" y="1125"/>
                  <a:pt x="472" y="1153"/>
                </a:cubicBezTo>
                <a:cubicBezTo>
                  <a:pt x="444" y="1176"/>
                  <a:pt x="399" y="1178"/>
                  <a:pt x="329" y="1147"/>
                </a:cubicBezTo>
                <a:cubicBezTo>
                  <a:pt x="237" y="1105"/>
                  <a:pt x="181" y="1031"/>
                  <a:pt x="160" y="928"/>
                </a:cubicBezTo>
                <a:cubicBezTo>
                  <a:pt x="276" y="897"/>
                  <a:pt x="410" y="959"/>
                  <a:pt x="473" y="1048"/>
                </a:cubicBezTo>
                <a:cubicBezTo>
                  <a:pt x="488" y="1070"/>
                  <a:pt x="497" y="1097"/>
                  <a:pt x="490" y="1129"/>
                </a:cubicBezTo>
                <a:close/>
                <a:moveTo>
                  <a:pt x="493" y="1020"/>
                </a:moveTo>
                <a:cubicBezTo>
                  <a:pt x="469" y="949"/>
                  <a:pt x="467" y="880"/>
                  <a:pt x="474" y="810"/>
                </a:cubicBezTo>
                <a:cubicBezTo>
                  <a:pt x="502" y="930"/>
                  <a:pt x="507" y="985"/>
                  <a:pt x="493" y="1020"/>
                </a:cubicBezTo>
                <a:close/>
                <a:moveTo>
                  <a:pt x="535" y="989"/>
                </a:moveTo>
                <a:cubicBezTo>
                  <a:pt x="543" y="972"/>
                  <a:pt x="553" y="954"/>
                  <a:pt x="566" y="940"/>
                </a:cubicBezTo>
                <a:cubicBezTo>
                  <a:pt x="598" y="906"/>
                  <a:pt x="635" y="879"/>
                  <a:pt x="684" y="874"/>
                </a:cubicBezTo>
                <a:cubicBezTo>
                  <a:pt x="730" y="968"/>
                  <a:pt x="660" y="1144"/>
                  <a:pt x="577" y="1146"/>
                </a:cubicBezTo>
                <a:cubicBezTo>
                  <a:pt x="568" y="1085"/>
                  <a:pt x="603" y="1034"/>
                  <a:pt x="620" y="972"/>
                </a:cubicBezTo>
                <a:cubicBezTo>
                  <a:pt x="577" y="1016"/>
                  <a:pt x="570" y="1070"/>
                  <a:pt x="549" y="1119"/>
                </a:cubicBezTo>
                <a:cubicBezTo>
                  <a:pt x="513" y="1075"/>
                  <a:pt x="513" y="1033"/>
                  <a:pt x="535" y="989"/>
                </a:cubicBezTo>
                <a:close/>
                <a:moveTo>
                  <a:pt x="464" y="1555"/>
                </a:moveTo>
                <a:cubicBezTo>
                  <a:pt x="471" y="1555"/>
                  <a:pt x="478" y="1554"/>
                  <a:pt x="485" y="1555"/>
                </a:cubicBezTo>
                <a:cubicBezTo>
                  <a:pt x="496" y="1556"/>
                  <a:pt x="507" y="1558"/>
                  <a:pt x="518" y="1560"/>
                </a:cubicBezTo>
                <a:cubicBezTo>
                  <a:pt x="611" y="1581"/>
                  <a:pt x="680" y="1637"/>
                  <a:pt x="732" y="1716"/>
                </a:cubicBezTo>
                <a:cubicBezTo>
                  <a:pt x="739" y="1727"/>
                  <a:pt x="740" y="1742"/>
                  <a:pt x="744" y="1756"/>
                </a:cubicBezTo>
                <a:cubicBezTo>
                  <a:pt x="741" y="1757"/>
                  <a:pt x="739" y="1758"/>
                  <a:pt x="736" y="1759"/>
                </a:cubicBezTo>
                <a:cubicBezTo>
                  <a:pt x="686" y="1725"/>
                  <a:pt x="636" y="1691"/>
                  <a:pt x="586" y="1657"/>
                </a:cubicBezTo>
                <a:cubicBezTo>
                  <a:pt x="625" y="1714"/>
                  <a:pt x="692" y="1739"/>
                  <a:pt x="734" y="1799"/>
                </a:cubicBezTo>
                <a:cubicBezTo>
                  <a:pt x="612" y="1814"/>
                  <a:pt x="466" y="1668"/>
                  <a:pt x="464" y="1555"/>
                </a:cubicBezTo>
                <a:close/>
                <a:moveTo>
                  <a:pt x="517" y="1860"/>
                </a:moveTo>
                <a:cubicBezTo>
                  <a:pt x="464" y="1873"/>
                  <a:pt x="413" y="1895"/>
                  <a:pt x="356" y="1915"/>
                </a:cubicBezTo>
                <a:cubicBezTo>
                  <a:pt x="437" y="1854"/>
                  <a:pt x="618" y="1801"/>
                  <a:pt x="679" y="1834"/>
                </a:cubicBezTo>
                <a:cubicBezTo>
                  <a:pt x="626" y="1842"/>
                  <a:pt x="570" y="1847"/>
                  <a:pt x="517" y="1860"/>
                </a:cubicBezTo>
                <a:close/>
                <a:moveTo>
                  <a:pt x="755" y="2041"/>
                </a:moveTo>
                <a:cubicBezTo>
                  <a:pt x="713" y="2100"/>
                  <a:pt x="650" y="2121"/>
                  <a:pt x="583" y="2137"/>
                </a:cubicBezTo>
                <a:cubicBezTo>
                  <a:pt x="566" y="2030"/>
                  <a:pt x="627" y="1900"/>
                  <a:pt x="701" y="1877"/>
                </a:cubicBezTo>
                <a:cubicBezTo>
                  <a:pt x="716" y="1880"/>
                  <a:pt x="730" y="1882"/>
                  <a:pt x="747" y="1886"/>
                </a:cubicBezTo>
                <a:cubicBezTo>
                  <a:pt x="731" y="1940"/>
                  <a:pt x="694" y="1978"/>
                  <a:pt x="666" y="2027"/>
                </a:cubicBezTo>
                <a:cubicBezTo>
                  <a:pt x="706" y="2002"/>
                  <a:pt x="740" y="1962"/>
                  <a:pt x="768" y="1907"/>
                </a:cubicBezTo>
                <a:cubicBezTo>
                  <a:pt x="786" y="1960"/>
                  <a:pt x="783" y="2002"/>
                  <a:pt x="755" y="2041"/>
                </a:cubicBezTo>
                <a:close/>
                <a:moveTo>
                  <a:pt x="868" y="1293"/>
                </a:moveTo>
                <a:cubicBezTo>
                  <a:pt x="854" y="1350"/>
                  <a:pt x="841" y="1403"/>
                  <a:pt x="828" y="1455"/>
                </a:cubicBezTo>
                <a:cubicBezTo>
                  <a:pt x="825" y="1402"/>
                  <a:pt x="844" y="1332"/>
                  <a:pt x="868" y="1293"/>
                </a:cubicBezTo>
                <a:close/>
                <a:moveTo>
                  <a:pt x="1097" y="1815"/>
                </a:moveTo>
                <a:cubicBezTo>
                  <a:pt x="1077" y="1748"/>
                  <a:pt x="1056" y="1681"/>
                  <a:pt x="1051" y="1601"/>
                </a:cubicBezTo>
                <a:cubicBezTo>
                  <a:pt x="1046" y="1619"/>
                  <a:pt x="1040" y="1629"/>
                  <a:pt x="1041" y="1637"/>
                </a:cubicBezTo>
                <a:cubicBezTo>
                  <a:pt x="1048" y="1698"/>
                  <a:pt x="1056" y="1759"/>
                  <a:pt x="1065" y="1824"/>
                </a:cubicBezTo>
                <a:cubicBezTo>
                  <a:pt x="1056" y="1819"/>
                  <a:pt x="1047" y="1817"/>
                  <a:pt x="1042" y="1812"/>
                </a:cubicBezTo>
                <a:cubicBezTo>
                  <a:pt x="1002" y="1776"/>
                  <a:pt x="975" y="1733"/>
                  <a:pt x="969" y="1679"/>
                </a:cubicBezTo>
                <a:cubicBezTo>
                  <a:pt x="966" y="1656"/>
                  <a:pt x="967" y="1632"/>
                  <a:pt x="964" y="1608"/>
                </a:cubicBezTo>
                <a:cubicBezTo>
                  <a:pt x="955" y="1518"/>
                  <a:pt x="995" y="1447"/>
                  <a:pt x="1050" y="1377"/>
                </a:cubicBezTo>
                <a:cubicBezTo>
                  <a:pt x="1069" y="1404"/>
                  <a:pt x="1089" y="1428"/>
                  <a:pt x="1104" y="1454"/>
                </a:cubicBezTo>
                <a:cubicBezTo>
                  <a:pt x="1160" y="1550"/>
                  <a:pt x="1174" y="1654"/>
                  <a:pt x="1152" y="1761"/>
                </a:cubicBezTo>
                <a:cubicBezTo>
                  <a:pt x="1147" y="1787"/>
                  <a:pt x="1130" y="1809"/>
                  <a:pt x="1097" y="1815"/>
                </a:cubicBezTo>
                <a:close/>
                <a:moveTo>
                  <a:pt x="1281" y="1738"/>
                </a:moveTo>
                <a:cubicBezTo>
                  <a:pt x="1272" y="1777"/>
                  <a:pt x="1260" y="1814"/>
                  <a:pt x="1231" y="1842"/>
                </a:cubicBezTo>
                <a:cubicBezTo>
                  <a:pt x="1208" y="1865"/>
                  <a:pt x="1191" y="1870"/>
                  <a:pt x="1161" y="1863"/>
                </a:cubicBezTo>
                <a:cubicBezTo>
                  <a:pt x="1175" y="1805"/>
                  <a:pt x="1232" y="1764"/>
                  <a:pt x="1228" y="1690"/>
                </a:cubicBezTo>
                <a:cubicBezTo>
                  <a:pt x="1216" y="1713"/>
                  <a:pt x="1208" y="1729"/>
                  <a:pt x="1199" y="1746"/>
                </a:cubicBezTo>
                <a:cubicBezTo>
                  <a:pt x="1173" y="1660"/>
                  <a:pt x="1198" y="1612"/>
                  <a:pt x="1283" y="1588"/>
                </a:cubicBezTo>
                <a:cubicBezTo>
                  <a:pt x="1298" y="1633"/>
                  <a:pt x="1296" y="1680"/>
                  <a:pt x="1281" y="1738"/>
                </a:cubicBezTo>
                <a:close/>
                <a:moveTo>
                  <a:pt x="2880" y="482"/>
                </a:moveTo>
                <a:cubicBezTo>
                  <a:pt x="2880" y="443"/>
                  <a:pt x="2880" y="443"/>
                  <a:pt x="2880" y="443"/>
                </a:cubicBezTo>
                <a:cubicBezTo>
                  <a:pt x="2845" y="479"/>
                  <a:pt x="2831" y="531"/>
                  <a:pt x="2817" y="581"/>
                </a:cubicBezTo>
                <a:cubicBezTo>
                  <a:pt x="2798" y="652"/>
                  <a:pt x="2801" y="723"/>
                  <a:pt x="2856" y="782"/>
                </a:cubicBezTo>
                <a:cubicBezTo>
                  <a:pt x="2821" y="807"/>
                  <a:pt x="2789" y="830"/>
                  <a:pt x="2759" y="854"/>
                </a:cubicBezTo>
                <a:cubicBezTo>
                  <a:pt x="2729" y="879"/>
                  <a:pt x="2701" y="906"/>
                  <a:pt x="2667" y="937"/>
                </a:cubicBezTo>
                <a:cubicBezTo>
                  <a:pt x="2669" y="814"/>
                  <a:pt x="2635" y="709"/>
                  <a:pt x="2538" y="630"/>
                </a:cubicBezTo>
                <a:cubicBezTo>
                  <a:pt x="2509" y="646"/>
                  <a:pt x="2497" y="675"/>
                  <a:pt x="2481" y="701"/>
                </a:cubicBezTo>
                <a:cubicBezTo>
                  <a:pt x="2441" y="765"/>
                  <a:pt x="2436" y="838"/>
                  <a:pt x="2442" y="912"/>
                </a:cubicBezTo>
                <a:cubicBezTo>
                  <a:pt x="2450" y="995"/>
                  <a:pt x="2480" y="1072"/>
                  <a:pt x="2514" y="1151"/>
                </a:cubicBezTo>
                <a:cubicBezTo>
                  <a:pt x="2454" y="1249"/>
                  <a:pt x="2401" y="1354"/>
                  <a:pt x="2367" y="1467"/>
                </a:cubicBezTo>
                <a:cubicBezTo>
                  <a:pt x="2333" y="1578"/>
                  <a:pt x="2310" y="1693"/>
                  <a:pt x="2282" y="1810"/>
                </a:cubicBezTo>
                <a:cubicBezTo>
                  <a:pt x="2271" y="1782"/>
                  <a:pt x="2261" y="1755"/>
                  <a:pt x="2252" y="1729"/>
                </a:cubicBezTo>
                <a:cubicBezTo>
                  <a:pt x="2330" y="1569"/>
                  <a:pt x="2338" y="1412"/>
                  <a:pt x="2235" y="1256"/>
                </a:cubicBezTo>
                <a:cubicBezTo>
                  <a:pt x="2184" y="1290"/>
                  <a:pt x="2155" y="1335"/>
                  <a:pt x="2143" y="1389"/>
                </a:cubicBezTo>
                <a:cubicBezTo>
                  <a:pt x="2131" y="1440"/>
                  <a:pt x="2128" y="1493"/>
                  <a:pt x="2120" y="1549"/>
                </a:cubicBezTo>
                <a:cubicBezTo>
                  <a:pt x="2043" y="1465"/>
                  <a:pt x="1944" y="1417"/>
                  <a:pt x="1837" y="1375"/>
                </a:cubicBezTo>
                <a:cubicBezTo>
                  <a:pt x="1833" y="1358"/>
                  <a:pt x="1828" y="1338"/>
                  <a:pt x="1825" y="1318"/>
                </a:cubicBezTo>
                <a:cubicBezTo>
                  <a:pt x="1813" y="1229"/>
                  <a:pt x="1759" y="1171"/>
                  <a:pt x="1686" y="1129"/>
                </a:cubicBezTo>
                <a:cubicBezTo>
                  <a:pt x="1657" y="1112"/>
                  <a:pt x="1625" y="1099"/>
                  <a:pt x="1594" y="1090"/>
                </a:cubicBezTo>
                <a:cubicBezTo>
                  <a:pt x="1557" y="1079"/>
                  <a:pt x="1542" y="1096"/>
                  <a:pt x="1549" y="1135"/>
                </a:cubicBezTo>
                <a:cubicBezTo>
                  <a:pt x="1562" y="1201"/>
                  <a:pt x="1583" y="1264"/>
                  <a:pt x="1633" y="1314"/>
                </a:cubicBezTo>
                <a:cubicBezTo>
                  <a:pt x="1633" y="1314"/>
                  <a:pt x="1633" y="1316"/>
                  <a:pt x="1632" y="1318"/>
                </a:cubicBezTo>
                <a:cubicBezTo>
                  <a:pt x="1533" y="1318"/>
                  <a:pt x="1425" y="1344"/>
                  <a:pt x="1361" y="1384"/>
                </a:cubicBezTo>
                <a:cubicBezTo>
                  <a:pt x="1366" y="1407"/>
                  <a:pt x="1382" y="1421"/>
                  <a:pt x="1401" y="1434"/>
                </a:cubicBezTo>
                <a:cubicBezTo>
                  <a:pt x="1463" y="1473"/>
                  <a:pt x="1533" y="1477"/>
                  <a:pt x="1603" y="1476"/>
                </a:cubicBezTo>
                <a:cubicBezTo>
                  <a:pt x="1614" y="1475"/>
                  <a:pt x="1625" y="1475"/>
                  <a:pt x="1636" y="1475"/>
                </a:cubicBezTo>
                <a:cubicBezTo>
                  <a:pt x="1637" y="1475"/>
                  <a:pt x="1638" y="1476"/>
                  <a:pt x="1642" y="1480"/>
                </a:cubicBezTo>
                <a:cubicBezTo>
                  <a:pt x="1590" y="1551"/>
                  <a:pt x="1542" y="1626"/>
                  <a:pt x="1526" y="1717"/>
                </a:cubicBezTo>
                <a:cubicBezTo>
                  <a:pt x="1612" y="1727"/>
                  <a:pt x="1681" y="1691"/>
                  <a:pt x="1743" y="1641"/>
                </a:cubicBezTo>
                <a:cubicBezTo>
                  <a:pt x="1806" y="1590"/>
                  <a:pt x="1836" y="1520"/>
                  <a:pt x="1836" y="1431"/>
                </a:cubicBezTo>
                <a:cubicBezTo>
                  <a:pt x="1945" y="1478"/>
                  <a:pt x="2036" y="1538"/>
                  <a:pt x="2106" y="1632"/>
                </a:cubicBezTo>
                <a:cubicBezTo>
                  <a:pt x="1991" y="1615"/>
                  <a:pt x="1896" y="1643"/>
                  <a:pt x="1820" y="1727"/>
                </a:cubicBezTo>
                <a:cubicBezTo>
                  <a:pt x="1861" y="1827"/>
                  <a:pt x="2064" y="1878"/>
                  <a:pt x="2197" y="1783"/>
                </a:cubicBezTo>
                <a:cubicBezTo>
                  <a:pt x="2225" y="1858"/>
                  <a:pt x="2243" y="1933"/>
                  <a:pt x="2226" y="2012"/>
                </a:cubicBezTo>
                <a:cubicBezTo>
                  <a:pt x="2220" y="2036"/>
                  <a:pt x="2212" y="2059"/>
                  <a:pt x="2224" y="2084"/>
                </a:cubicBezTo>
                <a:cubicBezTo>
                  <a:pt x="2228" y="2091"/>
                  <a:pt x="2226" y="2103"/>
                  <a:pt x="2223" y="2112"/>
                </a:cubicBezTo>
                <a:cubicBezTo>
                  <a:pt x="2217" y="2128"/>
                  <a:pt x="2212" y="2144"/>
                  <a:pt x="2206" y="2160"/>
                </a:cubicBezTo>
                <a:cubicBezTo>
                  <a:pt x="2206" y="2160"/>
                  <a:pt x="2205" y="2160"/>
                  <a:pt x="2205" y="2161"/>
                </a:cubicBezTo>
                <a:cubicBezTo>
                  <a:pt x="2229" y="2161"/>
                  <a:pt x="2229" y="2161"/>
                  <a:pt x="2229" y="2161"/>
                </a:cubicBezTo>
                <a:cubicBezTo>
                  <a:pt x="2229" y="2160"/>
                  <a:pt x="2229" y="2160"/>
                  <a:pt x="2229" y="2160"/>
                </a:cubicBezTo>
                <a:cubicBezTo>
                  <a:pt x="2234" y="2148"/>
                  <a:pt x="2237" y="2134"/>
                  <a:pt x="2245" y="2124"/>
                </a:cubicBezTo>
                <a:cubicBezTo>
                  <a:pt x="2259" y="2104"/>
                  <a:pt x="2261" y="2086"/>
                  <a:pt x="2246" y="2065"/>
                </a:cubicBezTo>
                <a:cubicBezTo>
                  <a:pt x="2280" y="2036"/>
                  <a:pt x="2274" y="1999"/>
                  <a:pt x="2266" y="1963"/>
                </a:cubicBezTo>
                <a:cubicBezTo>
                  <a:pt x="2253" y="1900"/>
                  <a:pt x="2244" y="1836"/>
                  <a:pt x="2220" y="1776"/>
                </a:cubicBezTo>
                <a:cubicBezTo>
                  <a:pt x="2213" y="1761"/>
                  <a:pt x="2214" y="1749"/>
                  <a:pt x="2232" y="1745"/>
                </a:cubicBezTo>
                <a:cubicBezTo>
                  <a:pt x="2270" y="1806"/>
                  <a:pt x="2259" y="1878"/>
                  <a:pt x="2279" y="1943"/>
                </a:cubicBezTo>
                <a:cubicBezTo>
                  <a:pt x="2286" y="1935"/>
                  <a:pt x="2291" y="1928"/>
                  <a:pt x="2293" y="1919"/>
                </a:cubicBezTo>
                <a:cubicBezTo>
                  <a:pt x="2310" y="1825"/>
                  <a:pt x="2328" y="1730"/>
                  <a:pt x="2344" y="1635"/>
                </a:cubicBezTo>
                <a:cubicBezTo>
                  <a:pt x="2359" y="1544"/>
                  <a:pt x="2388" y="1456"/>
                  <a:pt x="2424" y="1371"/>
                </a:cubicBezTo>
                <a:cubicBezTo>
                  <a:pt x="2431" y="1354"/>
                  <a:pt x="2439" y="1339"/>
                  <a:pt x="2447" y="1323"/>
                </a:cubicBezTo>
                <a:cubicBezTo>
                  <a:pt x="2442" y="1360"/>
                  <a:pt x="2427" y="1393"/>
                  <a:pt x="2417" y="1428"/>
                </a:cubicBezTo>
                <a:cubicBezTo>
                  <a:pt x="2382" y="1546"/>
                  <a:pt x="2357" y="1666"/>
                  <a:pt x="2336" y="1787"/>
                </a:cubicBezTo>
                <a:cubicBezTo>
                  <a:pt x="2318" y="1886"/>
                  <a:pt x="2304" y="1986"/>
                  <a:pt x="2288" y="2085"/>
                </a:cubicBezTo>
                <a:cubicBezTo>
                  <a:pt x="2284" y="2110"/>
                  <a:pt x="2279" y="2135"/>
                  <a:pt x="2272" y="2160"/>
                </a:cubicBezTo>
                <a:cubicBezTo>
                  <a:pt x="2272" y="2160"/>
                  <a:pt x="2272" y="2160"/>
                  <a:pt x="2272" y="2161"/>
                </a:cubicBezTo>
                <a:cubicBezTo>
                  <a:pt x="2293" y="2161"/>
                  <a:pt x="2293" y="2161"/>
                  <a:pt x="2293" y="2161"/>
                </a:cubicBezTo>
                <a:cubicBezTo>
                  <a:pt x="2293" y="2160"/>
                  <a:pt x="2293" y="2160"/>
                  <a:pt x="2293" y="2160"/>
                </a:cubicBezTo>
                <a:cubicBezTo>
                  <a:pt x="2300" y="2135"/>
                  <a:pt x="2305" y="2109"/>
                  <a:pt x="2310" y="2083"/>
                </a:cubicBezTo>
                <a:cubicBezTo>
                  <a:pt x="2312" y="2069"/>
                  <a:pt x="2317" y="2057"/>
                  <a:pt x="2321" y="2040"/>
                </a:cubicBezTo>
                <a:cubicBezTo>
                  <a:pt x="2330" y="2045"/>
                  <a:pt x="2338" y="2048"/>
                  <a:pt x="2344" y="2053"/>
                </a:cubicBezTo>
                <a:cubicBezTo>
                  <a:pt x="2411" y="2101"/>
                  <a:pt x="2484" y="2097"/>
                  <a:pt x="2557" y="2076"/>
                </a:cubicBezTo>
                <a:cubicBezTo>
                  <a:pt x="2596" y="2064"/>
                  <a:pt x="2633" y="2040"/>
                  <a:pt x="2668" y="2017"/>
                </a:cubicBezTo>
                <a:cubicBezTo>
                  <a:pt x="2693" y="2001"/>
                  <a:pt x="2712" y="1976"/>
                  <a:pt x="2734" y="1955"/>
                </a:cubicBezTo>
                <a:cubicBezTo>
                  <a:pt x="2706" y="1911"/>
                  <a:pt x="2659" y="1908"/>
                  <a:pt x="2616" y="1890"/>
                </a:cubicBezTo>
                <a:cubicBezTo>
                  <a:pt x="2689" y="1817"/>
                  <a:pt x="2725" y="1727"/>
                  <a:pt x="2751" y="1628"/>
                </a:cubicBezTo>
                <a:cubicBezTo>
                  <a:pt x="2745" y="1625"/>
                  <a:pt x="2738" y="1620"/>
                  <a:pt x="2730" y="1619"/>
                </a:cubicBezTo>
                <a:cubicBezTo>
                  <a:pt x="2638" y="1615"/>
                  <a:pt x="2554" y="1631"/>
                  <a:pt x="2481" y="1696"/>
                </a:cubicBezTo>
                <a:cubicBezTo>
                  <a:pt x="2436" y="1738"/>
                  <a:pt x="2389" y="1777"/>
                  <a:pt x="2354" y="1829"/>
                </a:cubicBezTo>
                <a:cubicBezTo>
                  <a:pt x="2370" y="1709"/>
                  <a:pt x="2415" y="1607"/>
                  <a:pt x="2524" y="1543"/>
                </a:cubicBezTo>
                <a:cubicBezTo>
                  <a:pt x="2581" y="1509"/>
                  <a:pt x="2639" y="1477"/>
                  <a:pt x="2704" y="1463"/>
                </a:cubicBezTo>
                <a:cubicBezTo>
                  <a:pt x="2761" y="1451"/>
                  <a:pt x="2820" y="1440"/>
                  <a:pt x="2880" y="1443"/>
                </a:cubicBezTo>
                <a:cubicBezTo>
                  <a:pt x="2880" y="1339"/>
                  <a:pt x="2880" y="1339"/>
                  <a:pt x="2880" y="1339"/>
                </a:cubicBezTo>
                <a:cubicBezTo>
                  <a:pt x="2877" y="1341"/>
                  <a:pt x="2874" y="1343"/>
                  <a:pt x="2872" y="1345"/>
                </a:cubicBezTo>
                <a:cubicBezTo>
                  <a:pt x="2865" y="1317"/>
                  <a:pt x="2870" y="1298"/>
                  <a:pt x="2880" y="1281"/>
                </a:cubicBezTo>
                <a:cubicBezTo>
                  <a:pt x="2880" y="1241"/>
                  <a:pt x="2880" y="1241"/>
                  <a:pt x="2880" y="1241"/>
                </a:cubicBezTo>
                <a:cubicBezTo>
                  <a:pt x="2838" y="1283"/>
                  <a:pt x="2811" y="1334"/>
                  <a:pt x="2805" y="1398"/>
                </a:cubicBezTo>
                <a:cubicBezTo>
                  <a:pt x="2656" y="1409"/>
                  <a:pt x="2524" y="1458"/>
                  <a:pt x="2412" y="1557"/>
                </a:cubicBezTo>
                <a:cubicBezTo>
                  <a:pt x="2433" y="1415"/>
                  <a:pt x="2488" y="1287"/>
                  <a:pt x="2555" y="1161"/>
                </a:cubicBezTo>
                <a:cubicBezTo>
                  <a:pt x="2580" y="1167"/>
                  <a:pt x="2603" y="1173"/>
                  <a:pt x="2626" y="1176"/>
                </a:cubicBezTo>
                <a:cubicBezTo>
                  <a:pt x="2700" y="1183"/>
                  <a:pt x="2772" y="1170"/>
                  <a:pt x="2837" y="1134"/>
                </a:cubicBezTo>
                <a:cubicBezTo>
                  <a:pt x="2852" y="1125"/>
                  <a:pt x="2866" y="1114"/>
                  <a:pt x="2880" y="1102"/>
                </a:cubicBezTo>
                <a:cubicBezTo>
                  <a:pt x="2880" y="1072"/>
                  <a:pt x="2880" y="1072"/>
                  <a:pt x="2880" y="1072"/>
                </a:cubicBezTo>
                <a:cubicBezTo>
                  <a:pt x="2814" y="1145"/>
                  <a:pt x="2666" y="1180"/>
                  <a:pt x="2621" y="1123"/>
                </a:cubicBezTo>
                <a:cubicBezTo>
                  <a:pt x="2663" y="1079"/>
                  <a:pt x="2725" y="1074"/>
                  <a:pt x="2784" y="1051"/>
                </a:cubicBezTo>
                <a:cubicBezTo>
                  <a:pt x="2723" y="1043"/>
                  <a:pt x="2677" y="1071"/>
                  <a:pt x="2624" y="1085"/>
                </a:cubicBezTo>
                <a:cubicBezTo>
                  <a:pt x="2637" y="1029"/>
                  <a:pt x="2671" y="1003"/>
                  <a:pt x="2718" y="994"/>
                </a:cubicBezTo>
                <a:cubicBezTo>
                  <a:pt x="2737" y="990"/>
                  <a:pt x="2757" y="986"/>
                  <a:pt x="2777" y="988"/>
                </a:cubicBezTo>
                <a:cubicBezTo>
                  <a:pt x="2814" y="992"/>
                  <a:pt x="2849" y="1000"/>
                  <a:pt x="2880" y="1022"/>
                </a:cubicBezTo>
                <a:cubicBezTo>
                  <a:pt x="2880" y="997"/>
                  <a:pt x="2880" y="997"/>
                  <a:pt x="2880" y="997"/>
                </a:cubicBezTo>
                <a:cubicBezTo>
                  <a:pt x="2863" y="988"/>
                  <a:pt x="2845" y="983"/>
                  <a:pt x="2827" y="977"/>
                </a:cubicBezTo>
                <a:cubicBezTo>
                  <a:pt x="2799" y="968"/>
                  <a:pt x="2769" y="968"/>
                  <a:pt x="2737" y="963"/>
                </a:cubicBezTo>
                <a:cubicBezTo>
                  <a:pt x="2777" y="910"/>
                  <a:pt x="2827" y="869"/>
                  <a:pt x="2879" y="824"/>
                </a:cubicBezTo>
                <a:cubicBezTo>
                  <a:pt x="2879" y="824"/>
                  <a:pt x="2880" y="824"/>
                  <a:pt x="2880" y="824"/>
                </a:cubicBezTo>
                <a:cubicBezTo>
                  <a:pt x="2880" y="707"/>
                  <a:pt x="2880" y="707"/>
                  <a:pt x="2880" y="707"/>
                </a:cubicBezTo>
                <a:cubicBezTo>
                  <a:pt x="2879" y="708"/>
                  <a:pt x="2879" y="709"/>
                  <a:pt x="2878" y="709"/>
                </a:cubicBezTo>
                <a:cubicBezTo>
                  <a:pt x="2841" y="695"/>
                  <a:pt x="2830" y="681"/>
                  <a:pt x="2831" y="647"/>
                </a:cubicBezTo>
                <a:cubicBezTo>
                  <a:pt x="2834" y="588"/>
                  <a:pt x="2850" y="533"/>
                  <a:pt x="2880" y="482"/>
                </a:cubicBezTo>
                <a:close/>
                <a:moveTo>
                  <a:pt x="1572" y="1111"/>
                </a:moveTo>
                <a:cubicBezTo>
                  <a:pt x="1657" y="1110"/>
                  <a:pt x="1774" y="1221"/>
                  <a:pt x="1774" y="1300"/>
                </a:cubicBezTo>
                <a:cubicBezTo>
                  <a:pt x="1740" y="1266"/>
                  <a:pt x="1704" y="1231"/>
                  <a:pt x="1668" y="1196"/>
                </a:cubicBezTo>
                <a:cubicBezTo>
                  <a:pt x="1666" y="1197"/>
                  <a:pt x="1664" y="1199"/>
                  <a:pt x="1662" y="1201"/>
                </a:cubicBezTo>
                <a:cubicBezTo>
                  <a:pt x="1691" y="1248"/>
                  <a:pt x="1742" y="1279"/>
                  <a:pt x="1762" y="1335"/>
                </a:cubicBezTo>
                <a:cubicBezTo>
                  <a:pt x="1632" y="1329"/>
                  <a:pt x="1573" y="1226"/>
                  <a:pt x="1572" y="1111"/>
                </a:cubicBezTo>
                <a:close/>
                <a:moveTo>
                  <a:pt x="1540" y="1455"/>
                </a:moveTo>
                <a:cubicBezTo>
                  <a:pt x="1486" y="1452"/>
                  <a:pt x="1430" y="1441"/>
                  <a:pt x="1388" y="1394"/>
                </a:cubicBezTo>
                <a:cubicBezTo>
                  <a:pt x="1482" y="1346"/>
                  <a:pt x="1579" y="1333"/>
                  <a:pt x="1680" y="1346"/>
                </a:cubicBezTo>
                <a:cubicBezTo>
                  <a:pt x="1698" y="1348"/>
                  <a:pt x="1704" y="1361"/>
                  <a:pt x="1708" y="1378"/>
                </a:cubicBezTo>
                <a:cubicBezTo>
                  <a:pt x="1650" y="1382"/>
                  <a:pt x="1594" y="1386"/>
                  <a:pt x="1539" y="1389"/>
                </a:cubicBezTo>
                <a:cubicBezTo>
                  <a:pt x="1539" y="1392"/>
                  <a:pt x="1539" y="1394"/>
                  <a:pt x="1539" y="1397"/>
                </a:cubicBezTo>
                <a:cubicBezTo>
                  <a:pt x="1594" y="1400"/>
                  <a:pt x="1648" y="1403"/>
                  <a:pt x="1713" y="1407"/>
                </a:cubicBezTo>
                <a:cubicBezTo>
                  <a:pt x="1657" y="1456"/>
                  <a:pt x="1598" y="1458"/>
                  <a:pt x="1540" y="1455"/>
                </a:cubicBezTo>
                <a:close/>
                <a:moveTo>
                  <a:pt x="1783" y="1560"/>
                </a:moveTo>
                <a:cubicBezTo>
                  <a:pt x="1731" y="1644"/>
                  <a:pt x="1652" y="1685"/>
                  <a:pt x="1555" y="1700"/>
                </a:cubicBezTo>
                <a:cubicBezTo>
                  <a:pt x="1566" y="1630"/>
                  <a:pt x="1619" y="1525"/>
                  <a:pt x="1670" y="1487"/>
                </a:cubicBezTo>
                <a:cubicBezTo>
                  <a:pt x="1695" y="1468"/>
                  <a:pt x="1723" y="1440"/>
                  <a:pt x="1766" y="1458"/>
                </a:cubicBezTo>
                <a:cubicBezTo>
                  <a:pt x="1748" y="1499"/>
                  <a:pt x="1715" y="1526"/>
                  <a:pt x="1696" y="1562"/>
                </a:cubicBezTo>
                <a:cubicBezTo>
                  <a:pt x="1737" y="1546"/>
                  <a:pt x="1755" y="1505"/>
                  <a:pt x="1788" y="1478"/>
                </a:cubicBezTo>
                <a:cubicBezTo>
                  <a:pt x="1798" y="1507"/>
                  <a:pt x="1798" y="1535"/>
                  <a:pt x="1783" y="1560"/>
                </a:cubicBezTo>
                <a:close/>
                <a:moveTo>
                  <a:pt x="2020" y="1513"/>
                </a:moveTo>
                <a:cubicBezTo>
                  <a:pt x="1977" y="1479"/>
                  <a:pt x="1928" y="1453"/>
                  <a:pt x="1877" y="1420"/>
                </a:cubicBezTo>
                <a:cubicBezTo>
                  <a:pt x="1976" y="1446"/>
                  <a:pt x="2128" y="1557"/>
                  <a:pt x="2139" y="1625"/>
                </a:cubicBezTo>
                <a:cubicBezTo>
                  <a:pt x="2100" y="1588"/>
                  <a:pt x="2063" y="1547"/>
                  <a:pt x="2020" y="1513"/>
                </a:cubicBezTo>
                <a:close/>
                <a:moveTo>
                  <a:pt x="2136" y="1740"/>
                </a:moveTo>
                <a:cubicBezTo>
                  <a:pt x="2105" y="1787"/>
                  <a:pt x="2070" y="1810"/>
                  <a:pt x="2023" y="1812"/>
                </a:cubicBezTo>
                <a:cubicBezTo>
                  <a:pt x="1951" y="1815"/>
                  <a:pt x="1895" y="1778"/>
                  <a:pt x="1841" y="1735"/>
                </a:cubicBezTo>
                <a:cubicBezTo>
                  <a:pt x="1915" y="1657"/>
                  <a:pt x="2055" y="1624"/>
                  <a:pt x="2119" y="1669"/>
                </a:cubicBezTo>
                <a:cubicBezTo>
                  <a:pt x="2126" y="1682"/>
                  <a:pt x="2133" y="1696"/>
                  <a:pt x="2140" y="1711"/>
                </a:cubicBezTo>
                <a:cubicBezTo>
                  <a:pt x="2088" y="1732"/>
                  <a:pt x="2035" y="1726"/>
                  <a:pt x="1979" y="1734"/>
                </a:cubicBezTo>
                <a:cubicBezTo>
                  <a:pt x="2023" y="1750"/>
                  <a:pt x="2076" y="1752"/>
                  <a:pt x="2136" y="1740"/>
                </a:cubicBezTo>
                <a:close/>
                <a:moveTo>
                  <a:pt x="2234" y="1625"/>
                </a:moveTo>
                <a:cubicBezTo>
                  <a:pt x="2230" y="1564"/>
                  <a:pt x="2226" y="1504"/>
                  <a:pt x="2222" y="1444"/>
                </a:cubicBezTo>
                <a:cubicBezTo>
                  <a:pt x="2201" y="1509"/>
                  <a:pt x="2223" y="1577"/>
                  <a:pt x="2201" y="1647"/>
                </a:cubicBezTo>
                <a:cubicBezTo>
                  <a:pt x="2114" y="1561"/>
                  <a:pt x="2140" y="1355"/>
                  <a:pt x="2228" y="1285"/>
                </a:cubicBezTo>
                <a:cubicBezTo>
                  <a:pt x="2232" y="1290"/>
                  <a:pt x="2237" y="1295"/>
                  <a:pt x="2241" y="1301"/>
                </a:cubicBezTo>
                <a:cubicBezTo>
                  <a:pt x="2246" y="1310"/>
                  <a:pt x="2252" y="1320"/>
                  <a:pt x="2257" y="1330"/>
                </a:cubicBezTo>
                <a:cubicBezTo>
                  <a:pt x="2298" y="1417"/>
                  <a:pt x="2296" y="1506"/>
                  <a:pt x="2265" y="1595"/>
                </a:cubicBezTo>
                <a:cubicBezTo>
                  <a:pt x="2261" y="1607"/>
                  <a:pt x="2249" y="1617"/>
                  <a:pt x="2241" y="1629"/>
                </a:cubicBezTo>
                <a:cubicBezTo>
                  <a:pt x="2239" y="1627"/>
                  <a:pt x="2236" y="1626"/>
                  <a:pt x="2234" y="1625"/>
                </a:cubicBezTo>
                <a:close/>
                <a:moveTo>
                  <a:pt x="2704" y="1952"/>
                </a:moveTo>
                <a:cubicBezTo>
                  <a:pt x="2677" y="1991"/>
                  <a:pt x="2640" y="2018"/>
                  <a:pt x="2584" y="2043"/>
                </a:cubicBezTo>
                <a:cubicBezTo>
                  <a:pt x="2548" y="2058"/>
                  <a:pt x="2512" y="2072"/>
                  <a:pt x="2471" y="2066"/>
                </a:cubicBezTo>
                <a:cubicBezTo>
                  <a:pt x="2439" y="2062"/>
                  <a:pt x="2425" y="2052"/>
                  <a:pt x="2412" y="2024"/>
                </a:cubicBezTo>
                <a:cubicBezTo>
                  <a:pt x="2466" y="1999"/>
                  <a:pt x="2534" y="2019"/>
                  <a:pt x="2590" y="1970"/>
                </a:cubicBezTo>
                <a:cubicBezTo>
                  <a:pt x="2564" y="1975"/>
                  <a:pt x="2547" y="1979"/>
                  <a:pt x="2527" y="1982"/>
                </a:cubicBezTo>
                <a:cubicBezTo>
                  <a:pt x="2579" y="1909"/>
                  <a:pt x="2633" y="1900"/>
                  <a:pt x="2704" y="1952"/>
                </a:cubicBezTo>
                <a:close/>
                <a:moveTo>
                  <a:pt x="2379" y="1898"/>
                </a:moveTo>
                <a:cubicBezTo>
                  <a:pt x="2383" y="1845"/>
                  <a:pt x="2401" y="1798"/>
                  <a:pt x="2439" y="1760"/>
                </a:cubicBezTo>
                <a:cubicBezTo>
                  <a:pt x="2456" y="1743"/>
                  <a:pt x="2475" y="1729"/>
                  <a:pt x="2493" y="1712"/>
                </a:cubicBezTo>
                <a:cubicBezTo>
                  <a:pt x="2558" y="1650"/>
                  <a:pt x="2639" y="1638"/>
                  <a:pt x="2728" y="1638"/>
                </a:cubicBezTo>
                <a:cubicBezTo>
                  <a:pt x="2718" y="1670"/>
                  <a:pt x="2711" y="1700"/>
                  <a:pt x="2700" y="1728"/>
                </a:cubicBezTo>
                <a:cubicBezTo>
                  <a:pt x="2659" y="1831"/>
                  <a:pt x="2585" y="1906"/>
                  <a:pt x="2487" y="1955"/>
                </a:cubicBezTo>
                <a:cubicBezTo>
                  <a:pt x="2464" y="1967"/>
                  <a:pt x="2436" y="1967"/>
                  <a:pt x="2410" y="1944"/>
                </a:cubicBezTo>
                <a:cubicBezTo>
                  <a:pt x="2452" y="1887"/>
                  <a:pt x="2491" y="1830"/>
                  <a:pt x="2552" y="1776"/>
                </a:cubicBezTo>
                <a:cubicBezTo>
                  <a:pt x="2534" y="1784"/>
                  <a:pt x="2523" y="1785"/>
                  <a:pt x="2517" y="1791"/>
                </a:cubicBezTo>
                <a:cubicBezTo>
                  <a:pt x="2473" y="1834"/>
                  <a:pt x="2430" y="1877"/>
                  <a:pt x="2384" y="1924"/>
                </a:cubicBezTo>
                <a:cubicBezTo>
                  <a:pt x="2382" y="1914"/>
                  <a:pt x="2379" y="1906"/>
                  <a:pt x="2379" y="1898"/>
                </a:cubicBezTo>
                <a:close/>
                <a:moveTo>
                  <a:pt x="2683" y="1443"/>
                </a:moveTo>
                <a:cubicBezTo>
                  <a:pt x="2629" y="1467"/>
                  <a:pt x="2579" y="1489"/>
                  <a:pt x="2530" y="1511"/>
                </a:cubicBezTo>
                <a:cubicBezTo>
                  <a:pt x="2570" y="1476"/>
                  <a:pt x="2637" y="1447"/>
                  <a:pt x="2683" y="1443"/>
                </a:cubicBezTo>
                <a:close/>
                <a:moveTo>
                  <a:pt x="2634" y="981"/>
                </a:moveTo>
                <a:cubicBezTo>
                  <a:pt x="2626" y="1006"/>
                  <a:pt x="2611" y="1030"/>
                  <a:pt x="2580" y="1044"/>
                </a:cubicBezTo>
                <a:cubicBezTo>
                  <a:pt x="2573" y="995"/>
                  <a:pt x="2565" y="950"/>
                  <a:pt x="2558" y="904"/>
                </a:cubicBezTo>
                <a:cubicBezTo>
                  <a:pt x="2556" y="905"/>
                  <a:pt x="2553" y="905"/>
                  <a:pt x="2550" y="905"/>
                </a:cubicBezTo>
                <a:cubicBezTo>
                  <a:pt x="2550" y="951"/>
                  <a:pt x="2550" y="998"/>
                  <a:pt x="2550" y="1045"/>
                </a:cubicBezTo>
                <a:cubicBezTo>
                  <a:pt x="2515" y="1037"/>
                  <a:pt x="2486" y="1002"/>
                  <a:pt x="2468" y="927"/>
                </a:cubicBezTo>
                <a:cubicBezTo>
                  <a:pt x="2445" y="829"/>
                  <a:pt x="2469" y="739"/>
                  <a:pt x="2537" y="660"/>
                </a:cubicBezTo>
                <a:cubicBezTo>
                  <a:pt x="2633" y="733"/>
                  <a:pt x="2666" y="877"/>
                  <a:pt x="2634" y="981"/>
                </a:cubicBezTo>
                <a:close/>
                <a:moveTo>
                  <a:pt x="2669" y="980"/>
                </a:moveTo>
                <a:cubicBezTo>
                  <a:pt x="2710" y="917"/>
                  <a:pt x="2763" y="873"/>
                  <a:pt x="2823" y="836"/>
                </a:cubicBezTo>
                <a:cubicBezTo>
                  <a:pt x="2746" y="931"/>
                  <a:pt x="2705" y="969"/>
                  <a:pt x="2669" y="980"/>
                </a:cubicBezTo>
                <a:close/>
                <a:moveTo>
                  <a:pt x="2466" y="274"/>
                </a:moveTo>
                <a:cubicBezTo>
                  <a:pt x="2537" y="253"/>
                  <a:pt x="2586" y="204"/>
                  <a:pt x="2632" y="150"/>
                </a:cubicBezTo>
                <a:cubicBezTo>
                  <a:pt x="2639" y="142"/>
                  <a:pt x="2646" y="133"/>
                  <a:pt x="2653" y="125"/>
                </a:cubicBezTo>
                <a:cubicBezTo>
                  <a:pt x="2654" y="124"/>
                  <a:pt x="2656" y="124"/>
                  <a:pt x="2661" y="124"/>
                </a:cubicBezTo>
                <a:cubicBezTo>
                  <a:pt x="2680" y="210"/>
                  <a:pt x="2704" y="295"/>
                  <a:pt x="2761" y="368"/>
                </a:cubicBezTo>
                <a:cubicBezTo>
                  <a:pt x="2827" y="310"/>
                  <a:pt x="2845" y="234"/>
                  <a:pt x="2848" y="155"/>
                </a:cubicBezTo>
                <a:cubicBezTo>
                  <a:pt x="2851" y="97"/>
                  <a:pt x="2835" y="46"/>
                  <a:pt x="2802" y="0"/>
                </a:cubicBezTo>
                <a:cubicBezTo>
                  <a:pt x="2611" y="0"/>
                  <a:pt x="2611" y="0"/>
                  <a:pt x="2611" y="0"/>
                </a:cubicBezTo>
                <a:cubicBezTo>
                  <a:pt x="2617" y="1"/>
                  <a:pt x="2623" y="4"/>
                  <a:pt x="2629" y="7"/>
                </a:cubicBezTo>
                <a:cubicBezTo>
                  <a:pt x="2593" y="53"/>
                  <a:pt x="2559" y="97"/>
                  <a:pt x="2524" y="141"/>
                </a:cubicBezTo>
                <a:cubicBezTo>
                  <a:pt x="2526" y="143"/>
                  <a:pt x="2529" y="144"/>
                  <a:pt x="2531" y="146"/>
                </a:cubicBezTo>
                <a:cubicBezTo>
                  <a:pt x="2569" y="107"/>
                  <a:pt x="2608" y="68"/>
                  <a:pt x="2653" y="22"/>
                </a:cubicBezTo>
                <a:cubicBezTo>
                  <a:pt x="2653" y="96"/>
                  <a:pt x="2615" y="142"/>
                  <a:pt x="2575" y="183"/>
                </a:cubicBezTo>
                <a:cubicBezTo>
                  <a:pt x="2536" y="222"/>
                  <a:pt x="2491" y="257"/>
                  <a:pt x="2428" y="257"/>
                </a:cubicBezTo>
                <a:cubicBezTo>
                  <a:pt x="2455" y="155"/>
                  <a:pt x="2509" y="74"/>
                  <a:pt x="2586" y="7"/>
                </a:cubicBezTo>
                <a:cubicBezTo>
                  <a:pt x="2590" y="3"/>
                  <a:pt x="2594" y="1"/>
                  <a:pt x="2598" y="0"/>
                </a:cubicBezTo>
                <a:cubicBezTo>
                  <a:pt x="2411" y="0"/>
                  <a:pt x="2411" y="0"/>
                  <a:pt x="2411" y="0"/>
                </a:cubicBezTo>
                <a:cubicBezTo>
                  <a:pt x="2449" y="15"/>
                  <a:pt x="2488" y="23"/>
                  <a:pt x="2531" y="21"/>
                </a:cubicBezTo>
                <a:cubicBezTo>
                  <a:pt x="2531" y="20"/>
                  <a:pt x="2532" y="23"/>
                  <a:pt x="2533" y="24"/>
                </a:cubicBezTo>
                <a:cubicBezTo>
                  <a:pt x="2467" y="98"/>
                  <a:pt x="2415" y="196"/>
                  <a:pt x="2403" y="270"/>
                </a:cubicBezTo>
                <a:cubicBezTo>
                  <a:pt x="2423" y="282"/>
                  <a:pt x="2444" y="280"/>
                  <a:pt x="2466" y="274"/>
                </a:cubicBezTo>
                <a:close/>
                <a:moveTo>
                  <a:pt x="2685" y="108"/>
                </a:moveTo>
                <a:cubicBezTo>
                  <a:pt x="2687" y="76"/>
                  <a:pt x="2685" y="37"/>
                  <a:pt x="2727" y="17"/>
                </a:cubicBezTo>
                <a:cubicBezTo>
                  <a:pt x="2746" y="57"/>
                  <a:pt x="2743" y="100"/>
                  <a:pt x="2758" y="138"/>
                </a:cubicBezTo>
                <a:cubicBezTo>
                  <a:pt x="2774" y="97"/>
                  <a:pt x="2754" y="56"/>
                  <a:pt x="2756" y="13"/>
                </a:cubicBezTo>
                <a:cubicBezTo>
                  <a:pt x="2785" y="25"/>
                  <a:pt x="2806" y="44"/>
                  <a:pt x="2814" y="71"/>
                </a:cubicBezTo>
                <a:cubicBezTo>
                  <a:pt x="2843" y="166"/>
                  <a:pt x="2822" y="252"/>
                  <a:pt x="2769" y="335"/>
                </a:cubicBezTo>
                <a:cubicBezTo>
                  <a:pt x="2723" y="280"/>
                  <a:pt x="2680" y="171"/>
                  <a:pt x="2685" y="108"/>
                </a:cubicBezTo>
                <a:close/>
                <a:moveTo>
                  <a:pt x="1917" y="2102"/>
                </a:moveTo>
                <a:cubicBezTo>
                  <a:pt x="1881" y="2113"/>
                  <a:pt x="1849" y="2138"/>
                  <a:pt x="1812" y="2160"/>
                </a:cubicBezTo>
                <a:cubicBezTo>
                  <a:pt x="1801" y="2061"/>
                  <a:pt x="1760" y="1974"/>
                  <a:pt x="1698" y="1890"/>
                </a:cubicBezTo>
                <a:cubicBezTo>
                  <a:pt x="1694" y="1898"/>
                  <a:pt x="1690" y="1903"/>
                  <a:pt x="1690" y="1907"/>
                </a:cubicBezTo>
                <a:cubicBezTo>
                  <a:pt x="1693" y="1959"/>
                  <a:pt x="1668" y="2002"/>
                  <a:pt x="1648" y="2046"/>
                </a:cubicBezTo>
                <a:cubicBezTo>
                  <a:pt x="1632" y="2083"/>
                  <a:pt x="1612" y="2118"/>
                  <a:pt x="1593" y="2154"/>
                </a:cubicBezTo>
                <a:cubicBezTo>
                  <a:pt x="1566" y="2147"/>
                  <a:pt x="1535" y="2139"/>
                  <a:pt x="1505" y="2130"/>
                </a:cubicBezTo>
                <a:cubicBezTo>
                  <a:pt x="1475" y="2122"/>
                  <a:pt x="1445" y="2111"/>
                  <a:pt x="1412" y="2101"/>
                </a:cubicBezTo>
                <a:cubicBezTo>
                  <a:pt x="1406" y="2121"/>
                  <a:pt x="1404" y="2141"/>
                  <a:pt x="1405" y="2160"/>
                </a:cubicBezTo>
                <a:cubicBezTo>
                  <a:pt x="1405" y="2160"/>
                  <a:pt x="1405" y="2160"/>
                  <a:pt x="1405" y="2161"/>
                </a:cubicBezTo>
                <a:cubicBezTo>
                  <a:pt x="1427" y="2161"/>
                  <a:pt x="1427" y="2161"/>
                  <a:pt x="1427" y="2161"/>
                </a:cubicBezTo>
                <a:cubicBezTo>
                  <a:pt x="1427" y="2160"/>
                  <a:pt x="1427" y="2160"/>
                  <a:pt x="1427" y="2160"/>
                </a:cubicBezTo>
                <a:cubicBezTo>
                  <a:pt x="1427" y="2160"/>
                  <a:pt x="1427" y="2160"/>
                  <a:pt x="1427" y="2160"/>
                </a:cubicBezTo>
                <a:cubicBezTo>
                  <a:pt x="1425" y="2151"/>
                  <a:pt x="1427" y="2142"/>
                  <a:pt x="1427" y="2136"/>
                </a:cubicBezTo>
                <a:cubicBezTo>
                  <a:pt x="1461" y="2144"/>
                  <a:pt x="1493" y="2152"/>
                  <a:pt x="1525" y="2157"/>
                </a:cubicBezTo>
                <a:cubicBezTo>
                  <a:pt x="1529" y="2158"/>
                  <a:pt x="1533" y="2159"/>
                  <a:pt x="1536" y="2160"/>
                </a:cubicBezTo>
                <a:cubicBezTo>
                  <a:pt x="1537" y="2160"/>
                  <a:pt x="1538" y="2160"/>
                  <a:pt x="1539" y="2161"/>
                </a:cubicBezTo>
                <a:cubicBezTo>
                  <a:pt x="1622" y="2161"/>
                  <a:pt x="1622" y="2161"/>
                  <a:pt x="1622" y="2161"/>
                </a:cubicBezTo>
                <a:cubicBezTo>
                  <a:pt x="1622" y="2160"/>
                  <a:pt x="1622" y="2160"/>
                  <a:pt x="1622" y="2160"/>
                </a:cubicBezTo>
                <a:cubicBezTo>
                  <a:pt x="1626" y="2140"/>
                  <a:pt x="1633" y="2119"/>
                  <a:pt x="1645" y="2099"/>
                </a:cubicBezTo>
                <a:cubicBezTo>
                  <a:pt x="1670" y="2052"/>
                  <a:pt x="1698" y="2007"/>
                  <a:pt x="1713" y="1950"/>
                </a:cubicBezTo>
                <a:cubicBezTo>
                  <a:pt x="1728" y="1978"/>
                  <a:pt x="1745" y="2005"/>
                  <a:pt x="1757" y="2034"/>
                </a:cubicBezTo>
                <a:cubicBezTo>
                  <a:pt x="1774" y="2075"/>
                  <a:pt x="1786" y="2116"/>
                  <a:pt x="1788" y="2160"/>
                </a:cubicBezTo>
                <a:cubicBezTo>
                  <a:pt x="1788" y="2160"/>
                  <a:pt x="1788" y="2160"/>
                  <a:pt x="1789" y="2161"/>
                </a:cubicBezTo>
                <a:cubicBezTo>
                  <a:pt x="1851" y="2161"/>
                  <a:pt x="1851" y="2161"/>
                  <a:pt x="1851" y="2161"/>
                </a:cubicBezTo>
                <a:cubicBezTo>
                  <a:pt x="1852" y="2160"/>
                  <a:pt x="1852" y="2160"/>
                  <a:pt x="1852" y="2160"/>
                </a:cubicBezTo>
                <a:cubicBezTo>
                  <a:pt x="1868" y="2146"/>
                  <a:pt x="1889" y="2137"/>
                  <a:pt x="1908" y="2127"/>
                </a:cubicBezTo>
                <a:cubicBezTo>
                  <a:pt x="1926" y="2116"/>
                  <a:pt x="1948" y="2110"/>
                  <a:pt x="1972" y="2122"/>
                </a:cubicBezTo>
                <a:cubicBezTo>
                  <a:pt x="1967" y="2135"/>
                  <a:pt x="1961" y="2147"/>
                  <a:pt x="1956" y="2160"/>
                </a:cubicBezTo>
                <a:cubicBezTo>
                  <a:pt x="1955" y="2160"/>
                  <a:pt x="1955" y="2160"/>
                  <a:pt x="1955" y="2161"/>
                </a:cubicBezTo>
                <a:cubicBezTo>
                  <a:pt x="1980" y="2161"/>
                  <a:pt x="1980" y="2161"/>
                  <a:pt x="1980" y="2161"/>
                </a:cubicBezTo>
                <a:cubicBezTo>
                  <a:pt x="1980" y="2160"/>
                  <a:pt x="1980" y="2160"/>
                  <a:pt x="1981" y="2160"/>
                </a:cubicBezTo>
                <a:cubicBezTo>
                  <a:pt x="1994" y="2141"/>
                  <a:pt x="2013" y="2125"/>
                  <a:pt x="2042" y="2115"/>
                </a:cubicBezTo>
                <a:cubicBezTo>
                  <a:pt x="1995" y="2097"/>
                  <a:pt x="1954" y="2090"/>
                  <a:pt x="1917" y="2102"/>
                </a:cubicBezTo>
                <a:close/>
                <a:moveTo>
                  <a:pt x="121" y="115"/>
                </a:moveTo>
                <a:cubicBezTo>
                  <a:pt x="137" y="79"/>
                  <a:pt x="133" y="39"/>
                  <a:pt x="129" y="0"/>
                </a:cubicBezTo>
                <a:cubicBezTo>
                  <a:pt x="109" y="0"/>
                  <a:pt x="109" y="0"/>
                  <a:pt x="109" y="0"/>
                </a:cubicBezTo>
                <a:cubicBezTo>
                  <a:pt x="115" y="53"/>
                  <a:pt x="113" y="105"/>
                  <a:pt x="76" y="151"/>
                </a:cubicBezTo>
                <a:cubicBezTo>
                  <a:pt x="54" y="179"/>
                  <a:pt x="37" y="212"/>
                  <a:pt x="0" y="236"/>
                </a:cubicBezTo>
                <a:cubicBezTo>
                  <a:pt x="0" y="259"/>
                  <a:pt x="0" y="259"/>
                  <a:pt x="0" y="259"/>
                </a:cubicBezTo>
                <a:cubicBezTo>
                  <a:pt x="3" y="259"/>
                  <a:pt x="5" y="258"/>
                  <a:pt x="7" y="257"/>
                </a:cubicBezTo>
                <a:cubicBezTo>
                  <a:pt x="59" y="221"/>
                  <a:pt x="97" y="172"/>
                  <a:pt x="121" y="115"/>
                </a:cubicBezTo>
                <a:close/>
                <a:moveTo>
                  <a:pt x="1024" y="90"/>
                </a:moveTo>
                <a:cubicBezTo>
                  <a:pt x="996" y="65"/>
                  <a:pt x="982" y="33"/>
                  <a:pt x="970" y="0"/>
                </a:cubicBezTo>
                <a:cubicBezTo>
                  <a:pt x="945" y="0"/>
                  <a:pt x="945" y="0"/>
                  <a:pt x="945" y="0"/>
                </a:cubicBezTo>
                <a:cubicBezTo>
                  <a:pt x="953" y="25"/>
                  <a:pt x="963" y="50"/>
                  <a:pt x="977" y="75"/>
                </a:cubicBezTo>
                <a:cubicBezTo>
                  <a:pt x="947" y="66"/>
                  <a:pt x="916" y="59"/>
                  <a:pt x="887" y="46"/>
                </a:cubicBezTo>
                <a:cubicBezTo>
                  <a:pt x="857" y="34"/>
                  <a:pt x="829" y="19"/>
                  <a:pt x="803" y="0"/>
                </a:cubicBezTo>
                <a:cubicBezTo>
                  <a:pt x="767" y="0"/>
                  <a:pt x="767" y="0"/>
                  <a:pt x="767" y="0"/>
                </a:cubicBezTo>
                <a:cubicBezTo>
                  <a:pt x="842" y="59"/>
                  <a:pt x="930" y="92"/>
                  <a:pt x="1030" y="108"/>
                </a:cubicBezTo>
                <a:cubicBezTo>
                  <a:pt x="1027" y="99"/>
                  <a:pt x="1027" y="93"/>
                  <a:pt x="1024" y="90"/>
                </a:cubicBezTo>
                <a:close/>
                <a:moveTo>
                  <a:pt x="39" y="0"/>
                </a:moveTo>
                <a:cubicBezTo>
                  <a:pt x="38" y="7"/>
                  <a:pt x="37" y="14"/>
                  <a:pt x="37" y="20"/>
                </a:cubicBezTo>
                <a:cubicBezTo>
                  <a:pt x="36" y="34"/>
                  <a:pt x="35" y="48"/>
                  <a:pt x="35" y="61"/>
                </a:cubicBezTo>
                <a:cubicBezTo>
                  <a:pt x="48" y="42"/>
                  <a:pt x="55" y="21"/>
                  <a:pt x="58" y="0"/>
                </a:cubicBezTo>
                <a:lnTo>
                  <a:pt x="39" y="0"/>
                </a:lnTo>
                <a:close/>
                <a:moveTo>
                  <a:pt x="627" y="188"/>
                </a:moveTo>
                <a:cubicBezTo>
                  <a:pt x="673" y="167"/>
                  <a:pt x="707" y="144"/>
                  <a:pt x="726" y="110"/>
                </a:cubicBezTo>
                <a:cubicBezTo>
                  <a:pt x="743" y="78"/>
                  <a:pt x="748" y="39"/>
                  <a:pt x="759" y="0"/>
                </a:cubicBezTo>
                <a:cubicBezTo>
                  <a:pt x="730" y="0"/>
                  <a:pt x="730" y="0"/>
                  <a:pt x="730" y="0"/>
                </a:cubicBezTo>
                <a:cubicBezTo>
                  <a:pt x="736" y="29"/>
                  <a:pt x="723" y="57"/>
                  <a:pt x="714" y="85"/>
                </a:cubicBezTo>
                <a:cubicBezTo>
                  <a:pt x="708" y="106"/>
                  <a:pt x="697" y="126"/>
                  <a:pt x="672" y="134"/>
                </a:cubicBezTo>
                <a:cubicBezTo>
                  <a:pt x="655" y="90"/>
                  <a:pt x="642" y="49"/>
                  <a:pt x="622" y="10"/>
                </a:cubicBezTo>
                <a:cubicBezTo>
                  <a:pt x="621" y="7"/>
                  <a:pt x="619" y="3"/>
                  <a:pt x="618" y="0"/>
                </a:cubicBezTo>
                <a:cubicBezTo>
                  <a:pt x="595" y="0"/>
                  <a:pt x="595" y="0"/>
                  <a:pt x="595" y="0"/>
                </a:cubicBezTo>
                <a:cubicBezTo>
                  <a:pt x="605" y="20"/>
                  <a:pt x="614" y="42"/>
                  <a:pt x="624" y="63"/>
                </a:cubicBezTo>
                <a:cubicBezTo>
                  <a:pt x="641" y="101"/>
                  <a:pt x="650" y="139"/>
                  <a:pt x="627" y="188"/>
                </a:cubicBezTo>
                <a:close/>
                <a:moveTo>
                  <a:pt x="66" y="566"/>
                </a:moveTo>
                <a:cubicBezTo>
                  <a:pt x="44" y="567"/>
                  <a:pt x="22" y="569"/>
                  <a:pt x="0" y="571"/>
                </a:cubicBezTo>
                <a:cubicBezTo>
                  <a:pt x="0" y="593"/>
                  <a:pt x="0" y="593"/>
                  <a:pt x="0" y="593"/>
                </a:cubicBezTo>
                <a:cubicBezTo>
                  <a:pt x="16" y="593"/>
                  <a:pt x="32" y="591"/>
                  <a:pt x="49" y="589"/>
                </a:cubicBezTo>
                <a:cubicBezTo>
                  <a:pt x="40" y="628"/>
                  <a:pt x="19" y="653"/>
                  <a:pt x="0" y="679"/>
                </a:cubicBezTo>
                <a:cubicBezTo>
                  <a:pt x="0" y="717"/>
                  <a:pt x="0" y="717"/>
                  <a:pt x="0" y="717"/>
                </a:cubicBezTo>
                <a:cubicBezTo>
                  <a:pt x="32" y="682"/>
                  <a:pt x="56" y="641"/>
                  <a:pt x="70" y="594"/>
                </a:cubicBezTo>
                <a:cubicBezTo>
                  <a:pt x="72" y="587"/>
                  <a:pt x="68" y="579"/>
                  <a:pt x="66" y="566"/>
                </a:cubicBezTo>
                <a:close/>
                <a:moveTo>
                  <a:pt x="1614" y="933"/>
                </a:moveTo>
                <a:cubicBezTo>
                  <a:pt x="1661" y="949"/>
                  <a:pt x="1702" y="956"/>
                  <a:pt x="1739" y="944"/>
                </a:cubicBezTo>
                <a:cubicBezTo>
                  <a:pt x="1775" y="932"/>
                  <a:pt x="1806" y="906"/>
                  <a:pt x="1843" y="884"/>
                </a:cubicBezTo>
                <a:cubicBezTo>
                  <a:pt x="1856" y="983"/>
                  <a:pt x="1898" y="1069"/>
                  <a:pt x="1961" y="1152"/>
                </a:cubicBezTo>
                <a:cubicBezTo>
                  <a:pt x="1965" y="1143"/>
                  <a:pt x="1969" y="1139"/>
                  <a:pt x="1969" y="1135"/>
                </a:cubicBezTo>
                <a:cubicBezTo>
                  <a:pt x="1965" y="1083"/>
                  <a:pt x="1989" y="1040"/>
                  <a:pt x="2008" y="995"/>
                </a:cubicBezTo>
                <a:cubicBezTo>
                  <a:pt x="2024" y="958"/>
                  <a:pt x="2043" y="923"/>
                  <a:pt x="2061" y="886"/>
                </a:cubicBezTo>
                <a:cubicBezTo>
                  <a:pt x="2089" y="893"/>
                  <a:pt x="2120" y="900"/>
                  <a:pt x="2150" y="908"/>
                </a:cubicBezTo>
                <a:cubicBezTo>
                  <a:pt x="2181" y="917"/>
                  <a:pt x="2211" y="927"/>
                  <a:pt x="2243" y="936"/>
                </a:cubicBezTo>
                <a:cubicBezTo>
                  <a:pt x="2267" y="862"/>
                  <a:pt x="2225" y="800"/>
                  <a:pt x="2185" y="740"/>
                </a:cubicBezTo>
                <a:cubicBezTo>
                  <a:pt x="2144" y="679"/>
                  <a:pt x="2088" y="635"/>
                  <a:pt x="2008" y="639"/>
                </a:cubicBezTo>
                <a:cubicBezTo>
                  <a:pt x="2011" y="596"/>
                  <a:pt x="2015" y="557"/>
                  <a:pt x="2016" y="518"/>
                </a:cubicBezTo>
                <a:cubicBezTo>
                  <a:pt x="2016" y="479"/>
                  <a:pt x="2014" y="440"/>
                  <a:pt x="2013" y="394"/>
                </a:cubicBezTo>
                <a:cubicBezTo>
                  <a:pt x="2105" y="477"/>
                  <a:pt x="2206" y="519"/>
                  <a:pt x="2329" y="497"/>
                </a:cubicBezTo>
                <a:cubicBezTo>
                  <a:pt x="2337" y="464"/>
                  <a:pt x="2322" y="436"/>
                  <a:pt x="2313" y="407"/>
                </a:cubicBezTo>
                <a:cubicBezTo>
                  <a:pt x="2290" y="334"/>
                  <a:pt x="2238" y="284"/>
                  <a:pt x="2178" y="240"/>
                </a:cubicBezTo>
                <a:cubicBezTo>
                  <a:pt x="2110" y="191"/>
                  <a:pt x="2032" y="165"/>
                  <a:pt x="1949" y="139"/>
                </a:cubicBezTo>
                <a:cubicBezTo>
                  <a:pt x="1934" y="92"/>
                  <a:pt x="1918" y="46"/>
                  <a:pt x="1898" y="0"/>
                </a:cubicBezTo>
                <a:cubicBezTo>
                  <a:pt x="1843" y="0"/>
                  <a:pt x="1843" y="0"/>
                  <a:pt x="1843" y="0"/>
                </a:cubicBezTo>
                <a:cubicBezTo>
                  <a:pt x="1870" y="53"/>
                  <a:pt x="1893" y="107"/>
                  <a:pt x="1915" y="163"/>
                </a:cubicBezTo>
                <a:cubicBezTo>
                  <a:pt x="1895" y="179"/>
                  <a:pt x="1875" y="192"/>
                  <a:pt x="1858" y="208"/>
                </a:cubicBezTo>
                <a:cubicBezTo>
                  <a:pt x="1804" y="260"/>
                  <a:pt x="1767" y="322"/>
                  <a:pt x="1753" y="395"/>
                </a:cubicBezTo>
                <a:cubicBezTo>
                  <a:pt x="1746" y="430"/>
                  <a:pt x="1750" y="467"/>
                  <a:pt x="1751" y="503"/>
                </a:cubicBezTo>
                <a:cubicBezTo>
                  <a:pt x="1751" y="518"/>
                  <a:pt x="1763" y="523"/>
                  <a:pt x="1777" y="525"/>
                </a:cubicBezTo>
                <a:cubicBezTo>
                  <a:pt x="1817" y="528"/>
                  <a:pt x="1848" y="508"/>
                  <a:pt x="1878" y="489"/>
                </a:cubicBezTo>
                <a:cubicBezTo>
                  <a:pt x="1903" y="474"/>
                  <a:pt x="1923" y="452"/>
                  <a:pt x="1947" y="431"/>
                </a:cubicBezTo>
                <a:cubicBezTo>
                  <a:pt x="1962" y="496"/>
                  <a:pt x="1960" y="561"/>
                  <a:pt x="1961" y="629"/>
                </a:cubicBezTo>
                <a:cubicBezTo>
                  <a:pt x="1940" y="622"/>
                  <a:pt x="1923" y="612"/>
                  <a:pt x="1905" y="609"/>
                </a:cubicBezTo>
                <a:cubicBezTo>
                  <a:pt x="1859" y="600"/>
                  <a:pt x="1822" y="621"/>
                  <a:pt x="1792" y="651"/>
                </a:cubicBezTo>
                <a:cubicBezTo>
                  <a:pt x="1758" y="683"/>
                  <a:pt x="1734" y="723"/>
                  <a:pt x="1721" y="768"/>
                </a:cubicBezTo>
                <a:cubicBezTo>
                  <a:pt x="1714" y="792"/>
                  <a:pt x="1706" y="816"/>
                  <a:pt x="1697" y="840"/>
                </a:cubicBezTo>
                <a:cubicBezTo>
                  <a:pt x="1683" y="879"/>
                  <a:pt x="1663" y="914"/>
                  <a:pt x="1614" y="933"/>
                </a:cubicBezTo>
                <a:close/>
                <a:moveTo>
                  <a:pt x="1936" y="396"/>
                </a:moveTo>
                <a:cubicBezTo>
                  <a:pt x="1927" y="413"/>
                  <a:pt x="1917" y="431"/>
                  <a:pt x="1903" y="444"/>
                </a:cubicBezTo>
                <a:cubicBezTo>
                  <a:pt x="1869" y="476"/>
                  <a:pt x="1831" y="502"/>
                  <a:pt x="1781" y="504"/>
                </a:cubicBezTo>
                <a:cubicBezTo>
                  <a:pt x="1740" y="408"/>
                  <a:pt x="1819" y="236"/>
                  <a:pt x="1901" y="238"/>
                </a:cubicBezTo>
                <a:cubicBezTo>
                  <a:pt x="1907" y="300"/>
                  <a:pt x="1871" y="349"/>
                  <a:pt x="1850" y="409"/>
                </a:cubicBezTo>
                <a:cubicBezTo>
                  <a:pt x="1895" y="368"/>
                  <a:pt x="1905" y="314"/>
                  <a:pt x="1928" y="266"/>
                </a:cubicBezTo>
                <a:cubicBezTo>
                  <a:pt x="1962" y="312"/>
                  <a:pt x="1960" y="354"/>
                  <a:pt x="1936" y="396"/>
                </a:cubicBezTo>
                <a:close/>
                <a:moveTo>
                  <a:pt x="2125" y="708"/>
                </a:moveTo>
                <a:cubicBezTo>
                  <a:pt x="2175" y="755"/>
                  <a:pt x="2209" y="811"/>
                  <a:pt x="2228" y="877"/>
                </a:cubicBezTo>
                <a:cubicBezTo>
                  <a:pt x="2230" y="886"/>
                  <a:pt x="2228" y="896"/>
                  <a:pt x="2228" y="901"/>
                </a:cubicBezTo>
                <a:cubicBezTo>
                  <a:pt x="2194" y="894"/>
                  <a:pt x="2162" y="887"/>
                  <a:pt x="2130" y="882"/>
                </a:cubicBezTo>
                <a:cubicBezTo>
                  <a:pt x="2101" y="877"/>
                  <a:pt x="2076" y="867"/>
                  <a:pt x="2060" y="849"/>
                </a:cubicBezTo>
                <a:cubicBezTo>
                  <a:pt x="2057" y="817"/>
                  <a:pt x="2054" y="789"/>
                  <a:pt x="2051" y="758"/>
                </a:cubicBezTo>
                <a:cubicBezTo>
                  <a:pt x="2078" y="775"/>
                  <a:pt x="2101" y="790"/>
                  <a:pt x="2123" y="804"/>
                </a:cubicBezTo>
                <a:cubicBezTo>
                  <a:pt x="2098" y="769"/>
                  <a:pt x="2059" y="747"/>
                  <a:pt x="2048" y="703"/>
                </a:cubicBezTo>
                <a:cubicBezTo>
                  <a:pt x="2083" y="684"/>
                  <a:pt x="2101" y="685"/>
                  <a:pt x="2125" y="708"/>
                </a:cubicBezTo>
                <a:close/>
                <a:moveTo>
                  <a:pt x="1988" y="259"/>
                </a:moveTo>
                <a:cubicBezTo>
                  <a:pt x="2030" y="285"/>
                  <a:pt x="2069" y="309"/>
                  <a:pt x="2108" y="333"/>
                </a:cubicBezTo>
                <a:cubicBezTo>
                  <a:pt x="2110" y="331"/>
                  <a:pt x="2111" y="329"/>
                  <a:pt x="2113" y="327"/>
                </a:cubicBezTo>
                <a:cubicBezTo>
                  <a:pt x="2078" y="296"/>
                  <a:pt x="2042" y="266"/>
                  <a:pt x="2007" y="236"/>
                </a:cubicBezTo>
                <a:cubicBezTo>
                  <a:pt x="2036" y="214"/>
                  <a:pt x="2082" y="215"/>
                  <a:pt x="2150" y="250"/>
                </a:cubicBezTo>
                <a:cubicBezTo>
                  <a:pt x="2239" y="296"/>
                  <a:pt x="2292" y="372"/>
                  <a:pt x="2308" y="476"/>
                </a:cubicBezTo>
                <a:cubicBezTo>
                  <a:pt x="2190" y="501"/>
                  <a:pt x="2059" y="433"/>
                  <a:pt x="2001" y="341"/>
                </a:cubicBezTo>
                <a:cubicBezTo>
                  <a:pt x="1987" y="318"/>
                  <a:pt x="1979" y="291"/>
                  <a:pt x="1988" y="259"/>
                </a:cubicBezTo>
                <a:close/>
                <a:moveTo>
                  <a:pt x="1979" y="368"/>
                </a:moveTo>
                <a:cubicBezTo>
                  <a:pt x="2000" y="440"/>
                  <a:pt x="1999" y="509"/>
                  <a:pt x="1988" y="578"/>
                </a:cubicBezTo>
                <a:cubicBezTo>
                  <a:pt x="1966" y="458"/>
                  <a:pt x="1963" y="402"/>
                  <a:pt x="1979" y="368"/>
                </a:cubicBezTo>
                <a:close/>
                <a:moveTo>
                  <a:pt x="1945" y="869"/>
                </a:moveTo>
                <a:cubicBezTo>
                  <a:pt x="1959" y="825"/>
                  <a:pt x="1960" y="777"/>
                  <a:pt x="1986" y="737"/>
                </a:cubicBezTo>
                <a:cubicBezTo>
                  <a:pt x="1992" y="740"/>
                  <a:pt x="1995" y="740"/>
                  <a:pt x="1997" y="742"/>
                </a:cubicBezTo>
                <a:cubicBezTo>
                  <a:pt x="1999" y="743"/>
                  <a:pt x="2002" y="745"/>
                  <a:pt x="2003" y="747"/>
                </a:cubicBezTo>
                <a:cubicBezTo>
                  <a:pt x="2042" y="811"/>
                  <a:pt x="2046" y="876"/>
                  <a:pt x="2011" y="942"/>
                </a:cubicBezTo>
                <a:cubicBezTo>
                  <a:pt x="1986" y="989"/>
                  <a:pt x="1959" y="1035"/>
                  <a:pt x="1945" y="1092"/>
                </a:cubicBezTo>
                <a:cubicBezTo>
                  <a:pt x="1930" y="1064"/>
                  <a:pt x="1912" y="1038"/>
                  <a:pt x="1900" y="1009"/>
                </a:cubicBezTo>
                <a:cubicBezTo>
                  <a:pt x="1877" y="956"/>
                  <a:pt x="1862" y="901"/>
                  <a:pt x="1866" y="842"/>
                </a:cubicBezTo>
                <a:cubicBezTo>
                  <a:pt x="1870" y="774"/>
                  <a:pt x="1894" y="744"/>
                  <a:pt x="1955" y="730"/>
                </a:cubicBezTo>
                <a:cubicBezTo>
                  <a:pt x="1948" y="777"/>
                  <a:pt x="1935" y="822"/>
                  <a:pt x="1945" y="869"/>
                </a:cubicBezTo>
                <a:close/>
                <a:moveTo>
                  <a:pt x="1732" y="801"/>
                </a:moveTo>
                <a:cubicBezTo>
                  <a:pt x="1743" y="766"/>
                  <a:pt x="1763" y="738"/>
                  <a:pt x="1785" y="711"/>
                </a:cubicBezTo>
                <a:cubicBezTo>
                  <a:pt x="1803" y="690"/>
                  <a:pt x="1826" y="677"/>
                  <a:pt x="1858" y="680"/>
                </a:cubicBezTo>
                <a:cubicBezTo>
                  <a:pt x="1842" y="705"/>
                  <a:pt x="1827" y="727"/>
                  <a:pt x="1812" y="750"/>
                </a:cubicBezTo>
                <a:cubicBezTo>
                  <a:pt x="1831" y="739"/>
                  <a:pt x="1845" y="723"/>
                  <a:pt x="1861" y="710"/>
                </a:cubicBezTo>
                <a:cubicBezTo>
                  <a:pt x="1876" y="697"/>
                  <a:pt x="1891" y="681"/>
                  <a:pt x="1917" y="691"/>
                </a:cubicBezTo>
                <a:cubicBezTo>
                  <a:pt x="1899" y="715"/>
                  <a:pt x="1882" y="736"/>
                  <a:pt x="1866" y="759"/>
                </a:cubicBezTo>
                <a:cubicBezTo>
                  <a:pt x="1851" y="783"/>
                  <a:pt x="1856" y="817"/>
                  <a:pt x="1829" y="836"/>
                </a:cubicBezTo>
                <a:cubicBezTo>
                  <a:pt x="1822" y="884"/>
                  <a:pt x="1782" y="899"/>
                  <a:pt x="1747" y="919"/>
                </a:cubicBezTo>
                <a:cubicBezTo>
                  <a:pt x="1729" y="929"/>
                  <a:pt x="1707" y="936"/>
                  <a:pt x="1683" y="925"/>
                </a:cubicBezTo>
                <a:cubicBezTo>
                  <a:pt x="1701" y="881"/>
                  <a:pt x="1720" y="842"/>
                  <a:pt x="1732" y="801"/>
                </a:cubicBezTo>
                <a:close/>
                <a:moveTo>
                  <a:pt x="1452" y="0"/>
                </a:moveTo>
                <a:cubicBezTo>
                  <a:pt x="1427" y="0"/>
                  <a:pt x="1427" y="0"/>
                  <a:pt x="1427" y="0"/>
                </a:cubicBezTo>
                <a:cubicBezTo>
                  <a:pt x="1429" y="3"/>
                  <a:pt x="1431" y="6"/>
                  <a:pt x="1433" y="9"/>
                </a:cubicBezTo>
                <a:cubicBezTo>
                  <a:pt x="1439" y="6"/>
                  <a:pt x="1447" y="4"/>
                  <a:pt x="1452" y="0"/>
                </a:cubicBezTo>
                <a:close/>
                <a:moveTo>
                  <a:pt x="1120" y="346"/>
                </a:moveTo>
                <a:cubicBezTo>
                  <a:pt x="1142" y="357"/>
                  <a:pt x="1167" y="363"/>
                  <a:pt x="1190" y="371"/>
                </a:cubicBezTo>
                <a:cubicBezTo>
                  <a:pt x="1156" y="429"/>
                  <a:pt x="1125" y="484"/>
                  <a:pt x="1092" y="541"/>
                </a:cubicBezTo>
                <a:cubicBezTo>
                  <a:pt x="1103" y="549"/>
                  <a:pt x="1109" y="556"/>
                  <a:pt x="1116" y="557"/>
                </a:cubicBezTo>
                <a:cubicBezTo>
                  <a:pt x="1178" y="567"/>
                  <a:pt x="1239" y="558"/>
                  <a:pt x="1296" y="533"/>
                </a:cubicBezTo>
                <a:cubicBezTo>
                  <a:pt x="1339" y="514"/>
                  <a:pt x="1366" y="474"/>
                  <a:pt x="1394" y="437"/>
                </a:cubicBezTo>
                <a:cubicBezTo>
                  <a:pt x="1419" y="403"/>
                  <a:pt x="1432" y="365"/>
                  <a:pt x="1440" y="325"/>
                </a:cubicBezTo>
                <a:cubicBezTo>
                  <a:pt x="1443" y="310"/>
                  <a:pt x="1447" y="295"/>
                  <a:pt x="1470" y="290"/>
                </a:cubicBezTo>
                <a:cubicBezTo>
                  <a:pt x="1448" y="349"/>
                  <a:pt x="1453" y="405"/>
                  <a:pt x="1465" y="462"/>
                </a:cubicBezTo>
                <a:cubicBezTo>
                  <a:pt x="1478" y="521"/>
                  <a:pt x="1512" y="569"/>
                  <a:pt x="1553" y="614"/>
                </a:cubicBezTo>
                <a:cubicBezTo>
                  <a:pt x="1613" y="558"/>
                  <a:pt x="1638" y="487"/>
                  <a:pt x="1643" y="409"/>
                </a:cubicBezTo>
                <a:cubicBezTo>
                  <a:pt x="1649" y="331"/>
                  <a:pt x="1630" y="259"/>
                  <a:pt x="1573" y="199"/>
                </a:cubicBezTo>
                <a:cubicBezTo>
                  <a:pt x="1619" y="136"/>
                  <a:pt x="1655" y="70"/>
                  <a:pt x="1677" y="0"/>
                </a:cubicBezTo>
                <a:cubicBezTo>
                  <a:pt x="1653" y="0"/>
                  <a:pt x="1653" y="0"/>
                  <a:pt x="1653" y="0"/>
                </a:cubicBezTo>
                <a:cubicBezTo>
                  <a:pt x="1644" y="30"/>
                  <a:pt x="1632" y="58"/>
                  <a:pt x="1618" y="77"/>
                </a:cubicBezTo>
                <a:cubicBezTo>
                  <a:pt x="1626" y="51"/>
                  <a:pt x="1634" y="25"/>
                  <a:pt x="1641" y="0"/>
                </a:cubicBezTo>
                <a:cubicBezTo>
                  <a:pt x="1622" y="0"/>
                  <a:pt x="1622" y="0"/>
                  <a:pt x="1622" y="0"/>
                </a:cubicBezTo>
                <a:cubicBezTo>
                  <a:pt x="1613" y="27"/>
                  <a:pt x="1603" y="54"/>
                  <a:pt x="1589" y="80"/>
                </a:cubicBezTo>
                <a:cubicBezTo>
                  <a:pt x="1550" y="152"/>
                  <a:pt x="1507" y="223"/>
                  <a:pt x="1437" y="275"/>
                </a:cubicBezTo>
                <a:cubicBezTo>
                  <a:pt x="1362" y="178"/>
                  <a:pt x="1190" y="143"/>
                  <a:pt x="1043" y="260"/>
                </a:cubicBezTo>
                <a:cubicBezTo>
                  <a:pt x="1046" y="307"/>
                  <a:pt x="1083" y="328"/>
                  <a:pt x="1120" y="346"/>
                </a:cubicBezTo>
                <a:close/>
                <a:moveTo>
                  <a:pt x="1480" y="348"/>
                </a:moveTo>
                <a:cubicBezTo>
                  <a:pt x="1485" y="317"/>
                  <a:pt x="1498" y="287"/>
                  <a:pt x="1536" y="274"/>
                </a:cubicBezTo>
                <a:cubicBezTo>
                  <a:pt x="1553" y="323"/>
                  <a:pt x="1537" y="376"/>
                  <a:pt x="1565" y="418"/>
                </a:cubicBezTo>
                <a:cubicBezTo>
                  <a:pt x="1566" y="376"/>
                  <a:pt x="1568" y="333"/>
                  <a:pt x="1569" y="284"/>
                </a:cubicBezTo>
                <a:cubicBezTo>
                  <a:pt x="1601" y="300"/>
                  <a:pt x="1611" y="320"/>
                  <a:pt x="1616" y="345"/>
                </a:cubicBezTo>
                <a:cubicBezTo>
                  <a:pt x="1627" y="394"/>
                  <a:pt x="1620" y="442"/>
                  <a:pt x="1606" y="489"/>
                </a:cubicBezTo>
                <a:cubicBezTo>
                  <a:pt x="1596" y="524"/>
                  <a:pt x="1582" y="556"/>
                  <a:pt x="1549" y="583"/>
                </a:cubicBezTo>
                <a:cubicBezTo>
                  <a:pt x="1533" y="556"/>
                  <a:pt x="1516" y="533"/>
                  <a:pt x="1503" y="507"/>
                </a:cubicBezTo>
                <a:cubicBezTo>
                  <a:pt x="1478" y="457"/>
                  <a:pt x="1470" y="403"/>
                  <a:pt x="1480" y="348"/>
                </a:cubicBezTo>
                <a:close/>
                <a:moveTo>
                  <a:pt x="1386" y="349"/>
                </a:moveTo>
                <a:cubicBezTo>
                  <a:pt x="1402" y="381"/>
                  <a:pt x="1391" y="405"/>
                  <a:pt x="1376" y="427"/>
                </a:cubicBezTo>
                <a:cubicBezTo>
                  <a:pt x="1342" y="476"/>
                  <a:pt x="1303" y="518"/>
                  <a:pt x="1239" y="528"/>
                </a:cubicBezTo>
                <a:cubicBezTo>
                  <a:pt x="1202" y="533"/>
                  <a:pt x="1166" y="546"/>
                  <a:pt x="1120" y="536"/>
                </a:cubicBezTo>
                <a:cubicBezTo>
                  <a:pt x="1156" y="485"/>
                  <a:pt x="1171" y="429"/>
                  <a:pt x="1213" y="385"/>
                </a:cubicBezTo>
                <a:cubicBezTo>
                  <a:pt x="1252" y="344"/>
                  <a:pt x="1295" y="315"/>
                  <a:pt x="1362" y="332"/>
                </a:cubicBezTo>
                <a:cubicBezTo>
                  <a:pt x="1350" y="349"/>
                  <a:pt x="1343" y="363"/>
                  <a:pt x="1334" y="374"/>
                </a:cubicBezTo>
                <a:cubicBezTo>
                  <a:pt x="1324" y="386"/>
                  <a:pt x="1311" y="395"/>
                  <a:pt x="1300" y="406"/>
                </a:cubicBezTo>
                <a:cubicBezTo>
                  <a:pt x="1290" y="415"/>
                  <a:pt x="1280" y="424"/>
                  <a:pt x="1270" y="434"/>
                </a:cubicBezTo>
                <a:cubicBezTo>
                  <a:pt x="1321" y="422"/>
                  <a:pt x="1354" y="387"/>
                  <a:pt x="1386" y="349"/>
                </a:cubicBezTo>
                <a:close/>
                <a:moveTo>
                  <a:pt x="1263" y="206"/>
                </a:moveTo>
                <a:cubicBezTo>
                  <a:pt x="1299" y="209"/>
                  <a:pt x="1334" y="218"/>
                  <a:pt x="1358" y="257"/>
                </a:cubicBezTo>
                <a:cubicBezTo>
                  <a:pt x="1299" y="266"/>
                  <a:pt x="1241" y="258"/>
                  <a:pt x="1187" y="283"/>
                </a:cubicBezTo>
                <a:cubicBezTo>
                  <a:pt x="1227" y="285"/>
                  <a:pt x="1266" y="286"/>
                  <a:pt x="1315" y="287"/>
                </a:cubicBezTo>
                <a:cubicBezTo>
                  <a:pt x="1277" y="309"/>
                  <a:pt x="1247" y="328"/>
                  <a:pt x="1216" y="345"/>
                </a:cubicBezTo>
                <a:cubicBezTo>
                  <a:pt x="1212" y="347"/>
                  <a:pt x="1207" y="346"/>
                  <a:pt x="1203" y="346"/>
                </a:cubicBezTo>
                <a:cubicBezTo>
                  <a:pt x="1149" y="339"/>
                  <a:pt x="1100" y="322"/>
                  <a:pt x="1062" y="272"/>
                </a:cubicBezTo>
                <a:cubicBezTo>
                  <a:pt x="1123" y="223"/>
                  <a:pt x="1189" y="201"/>
                  <a:pt x="1263" y="206"/>
                </a:cubicBezTo>
                <a:close/>
                <a:moveTo>
                  <a:pt x="77" y="1588"/>
                </a:moveTo>
                <a:cubicBezTo>
                  <a:pt x="125" y="1591"/>
                  <a:pt x="175" y="1588"/>
                  <a:pt x="220" y="1613"/>
                </a:cubicBezTo>
                <a:cubicBezTo>
                  <a:pt x="223" y="1615"/>
                  <a:pt x="229" y="1614"/>
                  <a:pt x="238" y="1614"/>
                </a:cubicBezTo>
                <a:cubicBezTo>
                  <a:pt x="191" y="1521"/>
                  <a:pt x="132" y="1446"/>
                  <a:pt x="48" y="1391"/>
                </a:cubicBezTo>
                <a:cubicBezTo>
                  <a:pt x="84" y="1368"/>
                  <a:pt x="121" y="1351"/>
                  <a:pt x="148" y="1324"/>
                </a:cubicBezTo>
                <a:cubicBezTo>
                  <a:pt x="175" y="1296"/>
                  <a:pt x="187" y="1256"/>
                  <a:pt x="192" y="1206"/>
                </a:cubicBezTo>
                <a:cubicBezTo>
                  <a:pt x="153" y="1242"/>
                  <a:pt x="113" y="1245"/>
                  <a:pt x="72" y="1241"/>
                </a:cubicBezTo>
                <a:cubicBezTo>
                  <a:pt x="48" y="1238"/>
                  <a:pt x="24" y="1236"/>
                  <a:pt x="0" y="1232"/>
                </a:cubicBezTo>
                <a:cubicBezTo>
                  <a:pt x="0" y="1253"/>
                  <a:pt x="0" y="1253"/>
                  <a:pt x="0" y="1253"/>
                </a:cubicBezTo>
                <a:cubicBezTo>
                  <a:pt x="7" y="1254"/>
                  <a:pt x="14" y="1254"/>
                  <a:pt x="22" y="1255"/>
                </a:cubicBezTo>
                <a:cubicBezTo>
                  <a:pt x="64" y="1262"/>
                  <a:pt x="107" y="1262"/>
                  <a:pt x="155" y="1265"/>
                </a:cubicBezTo>
                <a:cubicBezTo>
                  <a:pt x="154" y="1292"/>
                  <a:pt x="139" y="1308"/>
                  <a:pt x="121" y="1320"/>
                </a:cubicBezTo>
                <a:cubicBezTo>
                  <a:pt x="88" y="1342"/>
                  <a:pt x="57" y="1373"/>
                  <a:pt x="12" y="1358"/>
                </a:cubicBezTo>
                <a:cubicBezTo>
                  <a:pt x="8" y="1360"/>
                  <a:pt x="4" y="1362"/>
                  <a:pt x="0" y="1363"/>
                </a:cubicBezTo>
                <a:cubicBezTo>
                  <a:pt x="0" y="1393"/>
                  <a:pt x="0" y="1393"/>
                  <a:pt x="0" y="1393"/>
                </a:cubicBezTo>
                <a:cubicBezTo>
                  <a:pt x="0" y="1393"/>
                  <a:pt x="0" y="1393"/>
                  <a:pt x="1" y="1394"/>
                </a:cubicBezTo>
                <a:cubicBezTo>
                  <a:pt x="55" y="1416"/>
                  <a:pt x="99" y="1453"/>
                  <a:pt x="136" y="1497"/>
                </a:cubicBezTo>
                <a:cubicBezTo>
                  <a:pt x="157" y="1520"/>
                  <a:pt x="173" y="1548"/>
                  <a:pt x="191" y="1574"/>
                </a:cubicBezTo>
                <a:cubicBezTo>
                  <a:pt x="134" y="1561"/>
                  <a:pt x="81" y="1566"/>
                  <a:pt x="28" y="1568"/>
                </a:cubicBezTo>
                <a:cubicBezTo>
                  <a:pt x="18" y="1568"/>
                  <a:pt x="9" y="1568"/>
                  <a:pt x="0" y="1567"/>
                </a:cubicBezTo>
                <a:cubicBezTo>
                  <a:pt x="0" y="1588"/>
                  <a:pt x="0" y="1588"/>
                  <a:pt x="0" y="1588"/>
                </a:cubicBezTo>
                <a:cubicBezTo>
                  <a:pt x="26" y="1588"/>
                  <a:pt x="51" y="1587"/>
                  <a:pt x="77" y="1588"/>
                </a:cubicBezTo>
                <a:close/>
              </a:path>
            </a:pathLst>
          </a:custGeom>
          <a:solidFill>
            <a:schemeClr val="accent1">
              <a:lumMod val="75000"/>
            </a:schemeClr>
          </a:solidFill>
          <a:ln>
            <a:noFill/>
          </a:ln>
        </p:spPr>
      </p:sp>
      <p:grpSp>
        <p:nvGrpSpPr>
          <p:cNvPr id="13" name="Group 12"/>
          <p:cNvGrpSpPr/>
          <p:nvPr/>
        </p:nvGrpSpPr>
        <p:grpSpPr>
          <a:xfrm>
            <a:off x="1838325" y="1262063"/>
            <a:ext cx="5486400" cy="4333875"/>
            <a:chOff x="1838325" y="1262063"/>
            <a:chExt cx="5486400" cy="4333875"/>
          </a:xfrm>
        </p:grpSpPr>
        <p:sp>
          <p:nvSpPr>
            <p:cNvPr id="12" name="Freeform 9"/>
            <p:cNvSpPr/>
            <p:nvPr/>
          </p:nvSpPr>
          <p:spPr bwMode="auto">
            <a:xfrm>
              <a:off x="1838325" y="1262063"/>
              <a:ext cx="5486400" cy="4333875"/>
            </a:xfrm>
            <a:custGeom>
              <a:avLst/>
              <a:gdLst/>
              <a:ahLst/>
              <a:cxnLst/>
              <a:rect l="0" t="0" r="r" b="b"/>
              <a:pathLst>
                <a:path w="1728" h="1364">
                  <a:moveTo>
                    <a:pt x="1628" y="0"/>
                  </a:moveTo>
                  <a:cubicBezTo>
                    <a:pt x="100" y="0"/>
                    <a:pt x="100" y="0"/>
                    <a:pt x="100" y="0"/>
                  </a:cubicBezTo>
                  <a:cubicBezTo>
                    <a:pt x="100" y="0"/>
                    <a:pt x="100" y="0"/>
                    <a:pt x="100" y="0"/>
                  </a:cubicBezTo>
                  <a:cubicBezTo>
                    <a:pt x="45" y="0"/>
                    <a:pt x="0" y="45"/>
                    <a:pt x="0" y="100"/>
                  </a:cubicBezTo>
                  <a:cubicBezTo>
                    <a:pt x="0" y="1264"/>
                    <a:pt x="0" y="1264"/>
                    <a:pt x="0" y="1264"/>
                  </a:cubicBezTo>
                  <a:cubicBezTo>
                    <a:pt x="0" y="1319"/>
                    <a:pt x="45" y="1364"/>
                    <a:pt x="100" y="1364"/>
                  </a:cubicBezTo>
                  <a:cubicBezTo>
                    <a:pt x="100" y="1364"/>
                    <a:pt x="100" y="1364"/>
                    <a:pt x="100" y="1364"/>
                  </a:cubicBezTo>
                  <a:cubicBezTo>
                    <a:pt x="1628" y="1364"/>
                    <a:pt x="1628" y="1364"/>
                    <a:pt x="1628" y="1364"/>
                  </a:cubicBezTo>
                  <a:cubicBezTo>
                    <a:pt x="1683" y="1364"/>
                    <a:pt x="1728" y="1319"/>
                    <a:pt x="1728" y="1264"/>
                  </a:cubicBezTo>
                  <a:cubicBezTo>
                    <a:pt x="1728" y="100"/>
                    <a:pt x="1728" y="100"/>
                    <a:pt x="1728" y="100"/>
                  </a:cubicBezTo>
                  <a:cubicBezTo>
                    <a:pt x="1728" y="45"/>
                    <a:pt x="1683" y="0"/>
                    <a:pt x="1628" y="0"/>
                  </a:cubicBezTo>
                  <a:close/>
                </a:path>
              </a:pathLst>
            </a:custGeom>
            <a:solidFill>
              <a:schemeClr val="bg2"/>
            </a:solidFill>
            <a:ln>
              <a:noFill/>
            </a:ln>
          </p:spPr>
        </p:sp>
        <p:cxnSp>
          <p:nvCxnSpPr>
            <p:cNvPr id="185" name="Straight Connector 184"/>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5"/>
            <p:cNvSpPr>
              <a:spLocks noEditPoints="1"/>
            </p:cNvSpPr>
            <p:nvPr/>
          </p:nvSpPr>
          <p:spPr bwMode="auto">
            <a:xfrm>
              <a:off x="2030413" y="1454150"/>
              <a:ext cx="5102225" cy="3949700"/>
            </a:xfrm>
            <a:custGeom>
              <a:avLst/>
              <a:gdLst/>
              <a:ahLst/>
              <a:cxnLst/>
              <a:rect l="0" t="0" r="r" b="b"/>
              <a:pathLst>
                <a:path w="1608" h="1244">
                  <a:moveTo>
                    <a:pt x="1568" y="0"/>
                  </a:moveTo>
                  <a:cubicBezTo>
                    <a:pt x="40" y="0"/>
                    <a:pt x="40" y="0"/>
                    <a:pt x="40" y="0"/>
                  </a:cubicBezTo>
                  <a:cubicBezTo>
                    <a:pt x="19" y="0"/>
                    <a:pt x="0" y="18"/>
                    <a:pt x="0" y="40"/>
                  </a:cubicBezTo>
                  <a:cubicBezTo>
                    <a:pt x="0" y="1204"/>
                    <a:pt x="0" y="1204"/>
                    <a:pt x="0" y="1204"/>
                  </a:cubicBezTo>
                  <a:cubicBezTo>
                    <a:pt x="0" y="1225"/>
                    <a:pt x="19" y="1244"/>
                    <a:pt x="40" y="1244"/>
                  </a:cubicBezTo>
                  <a:cubicBezTo>
                    <a:pt x="1568" y="1244"/>
                    <a:pt x="1568" y="1244"/>
                    <a:pt x="1568" y="1244"/>
                  </a:cubicBezTo>
                  <a:cubicBezTo>
                    <a:pt x="1590" y="1244"/>
                    <a:pt x="1608" y="1225"/>
                    <a:pt x="1608" y="1204"/>
                  </a:cubicBezTo>
                  <a:cubicBezTo>
                    <a:pt x="1608" y="40"/>
                    <a:pt x="1608" y="40"/>
                    <a:pt x="1608" y="40"/>
                  </a:cubicBezTo>
                  <a:cubicBezTo>
                    <a:pt x="1608" y="18"/>
                    <a:pt x="1590" y="0"/>
                    <a:pt x="1568" y="0"/>
                  </a:cubicBezTo>
                  <a:close/>
                  <a:moveTo>
                    <a:pt x="1594" y="1204"/>
                  </a:moveTo>
                  <a:cubicBezTo>
                    <a:pt x="1594" y="1218"/>
                    <a:pt x="1583" y="1230"/>
                    <a:pt x="1568" y="1230"/>
                  </a:cubicBezTo>
                  <a:cubicBezTo>
                    <a:pt x="40" y="1230"/>
                    <a:pt x="40" y="1230"/>
                    <a:pt x="40" y="1230"/>
                  </a:cubicBezTo>
                  <a:cubicBezTo>
                    <a:pt x="26" y="1230"/>
                    <a:pt x="14" y="1218"/>
                    <a:pt x="14" y="1204"/>
                  </a:cubicBezTo>
                  <a:cubicBezTo>
                    <a:pt x="14" y="40"/>
                    <a:pt x="14" y="40"/>
                    <a:pt x="14" y="40"/>
                  </a:cubicBezTo>
                  <a:cubicBezTo>
                    <a:pt x="14" y="26"/>
                    <a:pt x="26" y="14"/>
                    <a:pt x="40" y="14"/>
                  </a:cubicBezTo>
                  <a:cubicBezTo>
                    <a:pt x="1568" y="14"/>
                    <a:pt x="1568" y="14"/>
                    <a:pt x="1568" y="14"/>
                  </a:cubicBezTo>
                  <a:cubicBezTo>
                    <a:pt x="1583" y="14"/>
                    <a:pt x="1594" y="26"/>
                    <a:pt x="1594" y="40"/>
                  </a:cubicBezTo>
                  <a:lnTo>
                    <a:pt x="1594" y="1204"/>
                  </a:lnTo>
                  <a:close/>
                </a:path>
              </a:pathLst>
            </a:custGeom>
            <a:solidFill>
              <a:schemeClr val="accent1"/>
            </a:solidFill>
            <a:ln>
              <a:noFill/>
            </a:ln>
          </p:spPr>
        </p:sp>
      </p:grpSp>
      <p:cxnSp>
        <p:nvCxnSpPr>
          <p:cNvPr id="14" name="Straight Connector 13"/>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a:xfrm>
            <a:off x="6738557" y="6296731"/>
            <a:ext cx="2057400" cy="365125"/>
          </a:xfrm>
        </p:spPr>
        <p:txBody>
          <a:bodyPr/>
          <a:lstStyle>
            <a:lvl1pPr>
              <a:defRPr>
                <a:solidFill>
                  <a:schemeClr val="bg2"/>
                </a:solidFill>
              </a:defRPr>
            </a:lvl1pPr>
          </a:lstStyle>
          <a:p>
            <a:pPr>
              <a:defRPr/>
            </a:pPr>
            <a:endParaRPr lang="en-US" dirty="0"/>
          </a:p>
        </p:txBody>
      </p:sp>
      <p:sp>
        <p:nvSpPr>
          <p:cNvPr id="5" name="Footer Placeholder 4"/>
          <p:cNvSpPr>
            <a:spLocks noGrp="1"/>
          </p:cNvSpPr>
          <p:nvPr>
            <p:ph type="ftr" sz="quarter" idx="11"/>
          </p:nvPr>
        </p:nvSpPr>
        <p:spPr>
          <a:xfrm>
            <a:off x="3030683" y="6296731"/>
            <a:ext cx="3086100" cy="365125"/>
          </a:xfrm>
        </p:spPr>
        <p:txBody>
          <a:bodyPr/>
          <a:lstStyle>
            <a:lvl1pPr algn="ctr">
              <a:defRPr>
                <a:solidFill>
                  <a:schemeClr val="bg2"/>
                </a:solidFill>
              </a:defRPr>
            </a:lvl1pPr>
          </a:lstStyle>
          <a:p>
            <a:pPr>
              <a:defRPr/>
            </a:pPr>
            <a:r>
              <a:rPr lang="en-US" smtClean="0"/>
              <a:t>Discover the power of custom layouts</a:t>
            </a:r>
            <a:endParaRPr lang="en-US" dirty="0"/>
          </a:p>
        </p:txBody>
      </p:sp>
      <p:sp>
        <p:nvSpPr>
          <p:cNvPr id="6" name="Slide Number Placeholder 5"/>
          <p:cNvSpPr>
            <a:spLocks noGrp="1"/>
          </p:cNvSpPr>
          <p:nvPr>
            <p:ph type="sldNum" sz="quarter" idx="12"/>
          </p:nvPr>
        </p:nvSpPr>
        <p:spPr>
          <a:xfrm>
            <a:off x="348057" y="6296731"/>
            <a:ext cx="2086157" cy="365125"/>
          </a:xfrm>
        </p:spPr>
        <p:txBody>
          <a:bodyPr anchor="ctr"/>
          <a:lstStyle>
            <a:lvl1pPr algn="l">
              <a:defRPr sz="900">
                <a:solidFill>
                  <a:schemeClr val="bg2"/>
                </a:solidFill>
              </a:defRPr>
            </a:lvl1pPr>
          </a:lstStyle>
          <a:p>
            <a:pPr>
              <a:defRPr/>
            </a:pPr>
            <a:fld id="{1D1EE921-F320-4FBD-B74F-7E4B14D45085}" type="slidenum">
              <a:rPr lang="en-US" smtClean="0"/>
              <a:pPr>
                <a:defRPr/>
              </a:pPr>
              <a:t>‹#›</a:t>
            </a:fld>
            <a:endParaRPr lang="en-US" dirty="0"/>
          </a:p>
        </p:txBody>
      </p:sp>
      <p:sp>
        <p:nvSpPr>
          <p:cNvPr id="2" name="Title 1"/>
          <p:cNvSpPr>
            <a:spLocks noGrp="1"/>
          </p:cNvSpPr>
          <p:nvPr>
            <p:ph type="title"/>
          </p:nvPr>
        </p:nvSpPr>
        <p:spPr>
          <a:xfrm>
            <a:off x="2371726" y="1830580"/>
            <a:ext cx="4394793" cy="1841715"/>
          </a:xfrm>
        </p:spPr>
        <p:txBody>
          <a:bodyPr anchor="t">
            <a:normAutofit/>
          </a:bodyPr>
          <a:lstStyle>
            <a:lvl1pPr algn="ctr">
              <a:lnSpc>
                <a:spcPct val="105000"/>
              </a:lnSpc>
              <a:defRPr sz="33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860938" y="4176132"/>
            <a:ext cx="3424856" cy="1038807"/>
          </a:xfrm>
        </p:spPr>
        <p:txBody>
          <a:bodyPr>
            <a:normAutofit/>
          </a:bodyPr>
          <a:lstStyle>
            <a:lvl1pPr marL="0" indent="0" algn="ctr">
              <a:lnSpc>
                <a:spcPct val="130000"/>
              </a:lnSpc>
              <a:spcBef>
                <a:spcPts val="0"/>
              </a:spcBef>
              <a:buNone/>
              <a:defRPr sz="1800" baseline="0">
                <a:solidFill>
                  <a:schemeClr val="tx2">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886470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00276" y="2438400"/>
            <a:ext cx="3127248"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0955" y="2438400"/>
            <a:ext cx="3127248"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r>
              <a:rPr lang="en-US" smtClean="0"/>
              <a:t>Discover the power of custom layouts</a:t>
            </a:r>
            <a:endParaRPr lang="en-US" dirty="0"/>
          </a:p>
        </p:txBody>
      </p:sp>
      <p:sp>
        <p:nvSpPr>
          <p:cNvPr id="7" name="Slide Number Placeholder 6"/>
          <p:cNvSpPr>
            <a:spLocks noGrp="1"/>
          </p:cNvSpPr>
          <p:nvPr>
            <p:ph type="sldNum" sz="quarter" idx="12"/>
          </p:nvPr>
        </p:nvSpPr>
        <p:spPr/>
        <p:txBody>
          <a:bodyPr/>
          <a:lstStyle/>
          <a:p>
            <a:pPr>
              <a:defRPr/>
            </a:pPr>
            <a:fld id="{7ED6860A-D953-4B02-B1BF-C2CD4492BE51}" type="slidenum">
              <a:rPr lang="en-US" smtClean="0"/>
              <a:pPr>
                <a:defRPr/>
              </a:pPr>
              <a:t>‹#›</a:t>
            </a:fld>
            <a:endParaRPr lang="en-US" dirty="0"/>
          </a:p>
        </p:txBody>
      </p:sp>
    </p:spTree>
    <p:extLst>
      <p:ext uri="{BB962C8B-B14F-4D97-AF65-F5344CB8AC3E}">
        <p14:creationId xmlns:p14="http://schemas.microsoft.com/office/powerpoint/2010/main" val="32464687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4338" y="566928"/>
            <a:ext cx="6673866"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00276"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2200276" y="3316640"/>
            <a:ext cx="3136392"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41811"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5641811" y="3316640"/>
            <a:ext cx="3136392"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r>
              <a:rPr lang="en-US" smtClean="0"/>
              <a:t>Discover the power of custom layouts</a:t>
            </a:r>
            <a:endParaRPr lang="en-US" dirty="0"/>
          </a:p>
        </p:txBody>
      </p:sp>
      <p:sp>
        <p:nvSpPr>
          <p:cNvPr id="9" name="Slide Number Placeholder 8"/>
          <p:cNvSpPr>
            <a:spLocks noGrp="1"/>
          </p:cNvSpPr>
          <p:nvPr>
            <p:ph type="sldNum" sz="quarter" idx="12"/>
          </p:nvPr>
        </p:nvSpPr>
        <p:spPr/>
        <p:txBody>
          <a:bodyPr/>
          <a:lstStyle/>
          <a:p>
            <a:pPr>
              <a:defRPr/>
            </a:pPr>
            <a:fld id="{4D67D4F2-CF9B-45B1-85F0-922CFA195866}" type="slidenum">
              <a:rPr lang="en-US" smtClean="0"/>
              <a:pPr>
                <a:defRPr/>
              </a:pPr>
              <a:t>‹#›</a:t>
            </a:fld>
            <a:endParaRPr lang="en-US" dirty="0"/>
          </a:p>
        </p:txBody>
      </p:sp>
    </p:spTree>
    <p:extLst>
      <p:ext uri="{BB962C8B-B14F-4D97-AF65-F5344CB8AC3E}">
        <p14:creationId xmlns:p14="http://schemas.microsoft.com/office/powerpoint/2010/main" val="9523520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r>
              <a:rPr lang="en-US" smtClean="0"/>
              <a:t>Discover the power of custom layouts</a:t>
            </a:r>
            <a:endParaRPr lang="en-US" dirty="0"/>
          </a:p>
        </p:txBody>
      </p:sp>
      <p:sp>
        <p:nvSpPr>
          <p:cNvPr id="5" name="Slide Number Placeholder 4"/>
          <p:cNvSpPr>
            <a:spLocks noGrp="1"/>
          </p:cNvSpPr>
          <p:nvPr>
            <p:ph type="sldNum" sz="quarter" idx="12"/>
          </p:nvPr>
        </p:nvSpPr>
        <p:spPr/>
        <p:txBody>
          <a:bodyPr/>
          <a:lstStyle/>
          <a:p>
            <a:pPr>
              <a:defRPr/>
            </a:pPr>
            <a:fld id="{EF474470-E69B-4E4A-9435-E0568B0228BB}" type="slidenum">
              <a:rPr lang="en-US" smtClean="0"/>
              <a:pPr>
                <a:defRPr/>
              </a:pPr>
              <a:t>‹#›</a:t>
            </a:fld>
            <a:endParaRPr lang="en-US" dirty="0"/>
          </a:p>
        </p:txBody>
      </p:sp>
    </p:spTree>
    <p:extLst>
      <p:ext uri="{BB962C8B-B14F-4D97-AF65-F5344CB8AC3E}">
        <p14:creationId xmlns:p14="http://schemas.microsoft.com/office/powerpoint/2010/main" val="1802887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dirty="0"/>
            </a:lvl1pPr>
          </a:lstStyle>
          <a:p>
            <a:pPr>
              <a:defRPr/>
            </a:pPr>
            <a:endParaRPr lang="en-US" dirty="0"/>
          </a:p>
        </p:txBody>
      </p:sp>
      <p:sp>
        <p:nvSpPr>
          <p:cNvPr id="5"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6" name="Rectangle 8"/>
          <p:cNvSpPr>
            <a:spLocks noGrp="1" noChangeArrowheads="1"/>
          </p:cNvSpPr>
          <p:nvPr>
            <p:ph type="sldNum" sz="quarter" idx="12"/>
          </p:nvPr>
        </p:nvSpPr>
        <p:spPr/>
        <p:txBody>
          <a:bodyPr/>
          <a:lstStyle>
            <a:lvl1pPr>
              <a:defRPr/>
            </a:lvl1pPr>
          </a:lstStyle>
          <a:p>
            <a:pPr>
              <a:defRPr/>
            </a:pPr>
            <a:fld id="{E1AFCFB3-82DC-4C3F-ABCA-0A1FAA1EC188}" type="slidenum">
              <a:rPr lang="en-US"/>
              <a:pPr>
                <a:defRPr/>
              </a:pPr>
              <a:t>‹#›</a:t>
            </a:fld>
            <a:endParaRPr lang="en-US" dirty="0"/>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r>
              <a:rPr lang="en-US" smtClean="0"/>
              <a:t>Discover the power of custom layouts</a:t>
            </a:r>
            <a:endParaRPr lang="en-US" dirty="0"/>
          </a:p>
        </p:txBody>
      </p:sp>
      <p:sp>
        <p:nvSpPr>
          <p:cNvPr id="4" name="Slide Number Placeholder 3"/>
          <p:cNvSpPr>
            <a:spLocks noGrp="1"/>
          </p:cNvSpPr>
          <p:nvPr>
            <p:ph type="sldNum" sz="quarter" idx="12"/>
          </p:nvPr>
        </p:nvSpPr>
        <p:spPr/>
        <p:txBody>
          <a:bodyPr/>
          <a:lstStyle/>
          <a:p>
            <a:pPr>
              <a:defRPr/>
            </a:pPr>
            <a:fld id="{8D9DEB91-2D38-4433-9587-3D669BBEAB61}" type="slidenum">
              <a:rPr lang="en-US" smtClean="0"/>
              <a:pPr>
                <a:defRPr/>
              </a:pPr>
              <a:t>‹#›</a:t>
            </a:fld>
            <a:endParaRPr lang="en-US" dirty="0"/>
          </a:p>
        </p:txBody>
      </p:sp>
    </p:spTree>
    <p:extLst>
      <p:ext uri="{BB962C8B-B14F-4D97-AF65-F5344CB8AC3E}">
        <p14:creationId xmlns:p14="http://schemas.microsoft.com/office/powerpoint/2010/main" val="1861570160"/>
      </p:ext>
    </p:extLst>
  </p:cSld>
  <p:clrMapOvr>
    <a:masterClrMapping/>
  </p:clrMapOvr>
  <p:extLst mod="1">
    <p:ext uri="{DCECCB84-F9BA-43D5-87BE-67443E8EF086}">
      <p15:sldGuideLst xmlns:p15="http://schemas.microsoft.com/office/powerpoint/2012/main">
        <p15:guide id="1" pos="5400">
          <p15:clr>
            <a:srgbClr val="FBAE40"/>
          </p15:clr>
        </p15:guide>
        <p15:guide id="2" pos="405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9" name="Freeform 5"/>
          <p:cNvSpPr>
            <a:spLocks noEditPoints="1"/>
          </p:cNvSpPr>
          <p:nvPr/>
        </p:nvSpPr>
        <p:spPr bwMode="auto">
          <a:xfrm>
            <a:off x="5363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6355080" y="1503907"/>
            <a:ext cx="2420786" cy="1687924"/>
          </a:xfrm>
        </p:spPr>
        <p:txBody>
          <a:bodyPr anchor="b">
            <a:normAutofit/>
          </a:bodyPr>
          <a:lstStyle>
            <a:lvl1pPr>
              <a:lnSpc>
                <a:spcPct val="104000"/>
              </a:lnSpc>
              <a:defRPr sz="2800"/>
            </a:lvl1pPr>
          </a:lstStyle>
          <a:p>
            <a:r>
              <a:rPr lang="en-US" smtClean="0"/>
              <a:t>Click to edit Master title style</a:t>
            </a:r>
            <a:endParaRPr lang="en-US" dirty="0"/>
          </a:p>
        </p:txBody>
      </p:sp>
      <p:sp>
        <p:nvSpPr>
          <p:cNvPr id="3" name="Content Placeholder 2"/>
          <p:cNvSpPr>
            <a:spLocks noGrp="1"/>
          </p:cNvSpPr>
          <p:nvPr>
            <p:ph idx="1"/>
          </p:nvPr>
        </p:nvSpPr>
        <p:spPr>
          <a:xfrm>
            <a:off x="365798" y="441414"/>
            <a:ext cx="5697780" cy="5654586"/>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55080" y="3223804"/>
            <a:ext cx="2420786" cy="2872197"/>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6357417" y="6286501"/>
            <a:ext cx="2420786" cy="365125"/>
          </a:xfrm>
        </p:spPr>
        <p:txBody>
          <a:bodyPr/>
          <a:lstStyle>
            <a:lvl1pPr algn="l">
              <a:defRPr/>
            </a:lvl1pPr>
          </a:lstStyle>
          <a:p>
            <a:pPr>
              <a:defRPr/>
            </a:pPr>
            <a:endParaRPr lang="en-US" dirty="0"/>
          </a:p>
        </p:txBody>
      </p:sp>
      <p:sp>
        <p:nvSpPr>
          <p:cNvPr id="6" name="Footer Placeholder 5"/>
          <p:cNvSpPr>
            <a:spLocks noGrp="1"/>
          </p:cNvSpPr>
          <p:nvPr>
            <p:ph type="ftr" sz="quarter" idx="11"/>
          </p:nvPr>
        </p:nvSpPr>
        <p:spPr>
          <a:xfrm>
            <a:off x="365798" y="6286501"/>
            <a:ext cx="5697780" cy="365125"/>
          </a:xfrm>
        </p:spPr>
        <p:txBody>
          <a:bodyPr/>
          <a:lstStyle>
            <a:lvl1pPr algn="l">
              <a:defRPr/>
            </a:lvl1pPr>
          </a:lstStyle>
          <a:p>
            <a:pPr>
              <a:defRPr/>
            </a:pPr>
            <a:r>
              <a:rPr lang="en-US" smtClean="0"/>
              <a:t>Discover the power of custom layouts</a:t>
            </a:r>
            <a:endParaRPr lang="en-US" dirty="0"/>
          </a:p>
        </p:txBody>
      </p:sp>
      <p:sp>
        <p:nvSpPr>
          <p:cNvPr id="7" name="Slide Number Placeholder 6"/>
          <p:cNvSpPr>
            <a:spLocks noGrp="1"/>
          </p:cNvSpPr>
          <p:nvPr>
            <p:ph type="sldNum" sz="quarter" idx="12"/>
          </p:nvPr>
        </p:nvSpPr>
        <p:spPr>
          <a:xfrm>
            <a:off x="6355080" y="373605"/>
            <a:ext cx="2420786" cy="816481"/>
          </a:xfrm>
        </p:spPr>
        <p:txBody>
          <a:bodyPr anchor="t"/>
          <a:lstStyle>
            <a:lvl1pPr algn="l">
              <a:defRPr sz="3800"/>
            </a:lvl1pPr>
          </a:lstStyle>
          <a:p>
            <a:pPr>
              <a:defRPr/>
            </a:pPr>
            <a:fld id="{B7B11907-AA3A-442A-975E-1A9FAA096D36}" type="slidenum">
              <a:rPr lang="en-US" smtClean="0"/>
              <a:pPr>
                <a:defRPr/>
              </a:pPr>
              <a:t>‹#›</a:t>
            </a:fld>
            <a:endParaRPr lang="en-US" dirty="0"/>
          </a:p>
        </p:txBody>
      </p:sp>
    </p:spTree>
    <p:extLst>
      <p:ext uri="{BB962C8B-B14F-4D97-AF65-F5344CB8AC3E}">
        <p14:creationId xmlns:p14="http://schemas.microsoft.com/office/powerpoint/2010/main" val="641359951"/>
      </p:ext>
    </p:extLst>
  </p:cSld>
  <p:clrMapOvr>
    <a:masterClrMapping/>
  </p:clrMapOvr>
  <p:extLst mod="1">
    <p:ext uri="{DCECCB84-F9BA-43D5-87BE-67443E8EF086}">
      <p15:sldGuideLst xmlns:p15="http://schemas.microsoft.com/office/powerpoint/2012/main">
        <p15:guide id="1" pos="5400">
          <p15:clr>
            <a:srgbClr val="FBAE40"/>
          </p15:clr>
        </p15:guide>
        <p15:guide id="2" pos="405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5363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6355080" y="1503910"/>
            <a:ext cx="2423160" cy="1687924"/>
          </a:xfrm>
        </p:spPr>
        <p:txBody>
          <a:bodyPr anchor="b">
            <a:noAutofit/>
          </a:bodyPr>
          <a:lstStyle>
            <a:lvl1pPr>
              <a:lnSpc>
                <a:spcPct val="104000"/>
              </a:lnSpc>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 y="1"/>
            <a:ext cx="6076988"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355080" y="3223806"/>
            <a:ext cx="2423160" cy="2872194"/>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6350194" y="6296616"/>
            <a:ext cx="2428010" cy="365125"/>
          </a:xfrm>
        </p:spPr>
        <p:txBody>
          <a:bodyPr/>
          <a:lstStyle>
            <a:lvl1pPr algn="l">
              <a:defRPr/>
            </a:lvl1pPr>
          </a:lstStyle>
          <a:p>
            <a:pPr>
              <a:defRPr/>
            </a:pPr>
            <a:endParaRPr lang="en-US" dirty="0"/>
          </a:p>
        </p:txBody>
      </p:sp>
      <p:sp>
        <p:nvSpPr>
          <p:cNvPr id="6" name="Footer Placeholder 5"/>
          <p:cNvSpPr>
            <a:spLocks noGrp="1"/>
          </p:cNvSpPr>
          <p:nvPr>
            <p:ph type="ftr" sz="quarter" idx="11"/>
          </p:nvPr>
        </p:nvSpPr>
        <p:spPr>
          <a:xfrm>
            <a:off x="365798" y="6296616"/>
            <a:ext cx="5711190" cy="365125"/>
          </a:xfrm>
        </p:spPr>
        <p:txBody>
          <a:bodyPr/>
          <a:lstStyle>
            <a:lvl1pPr algn="l">
              <a:defRPr/>
            </a:lvl1pPr>
          </a:lstStyle>
          <a:p>
            <a:pPr>
              <a:defRPr/>
            </a:pPr>
            <a:r>
              <a:rPr lang="en-US" smtClean="0"/>
              <a:t>Discover the power of custom layouts</a:t>
            </a:r>
            <a:endParaRPr lang="en-US" dirty="0"/>
          </a:p>
        </p:txBody>
      </p:sp>
      <p:sp>
        <p:nvSpPr>
          <p:cNvPr id="7" name="Slide Number Placeholder 6"/>
          <p:cNvSpPr>
            <a:spLocks noGrp="1"/>
          </p:cNvSpPr>
          <p:nvPr>
            <p:ph type="sldNum" sz="quarter" idx="12"/>
          </p:nvPr>
        </p:nvSpPr>
        <p:spPr>
          <a:xfrm>
            <a:off x="6355080" y="373607"/>
            <a:ext cx="2423160" cy="816482"/>
          </a:xfrm>
        </p:spPr>
        <p:txBody>
          <a:bodyPr anchor="t"/>
          <a:lstStyle>
            <a:lvl1pPr algn="l">
              <a:defRPr sz="3800"/>
            </a:lvl1pPr>
          </a:lstStyle>
          <a:p>
            <a:pPr>
              <a:defRPr/>
            </a:pPr>
            <a:fld id="{0E65B318-1957-4813-BDDC-37D4B6E96F24}" type="slidenum">
              <a:rPr lang="en-US" smtClean="0"/>
              <a:pPr>
                <a:defRPr/>
              </a:pPr>
              <a:t>‹#›</a:t>
            </a:fld>
            <a:endParaRPr lang="en-US" dirty="0"/>
          </a:p>
        </p:txBody>
      </p:sp>
    </p:spTree>
    <p:extLst>
      <p:ext uri="{BB962C8B-B14F-4D97-AF65-F5344CB8AC3E}">
        <p14:creationId xmlns:p14="http://schemas.microsoft.com/office/powerpoint/2010/main" val="9641065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r>
              <a:rPr lang="en-US" smtClean="0"/>
              <a:t>Discover the power of custom layouts</a:t>
            </a:r>
            <a:endParaRPr lang="en-US" dirty="0"/>
          </a:p>
        </p:txBody>
      </p:sp>
      <p:sp>
        <p:nvSpPr>
          <p:cNvPr id="6" name="Slide Number Placeholder 5"/>
          <p:cNvSpPr>
            <a:spLocks noGrp="1"/>
          </p:cNvSpPr>
          <p:nvPr>
            <p:ph type="sldNum" sz="quarter" idx="12"/>
          </p:nvPr>
        </p:nvSpPr>
        <p:spPr/>
        <p:txBody>
          <a:bodyPr/>
          <a:lstStyle/>
          <a:p>
            <a:pPr>
              <a:defRPr/>
            </a:pPr>
            <a:fld id="{D747FF2A-F2FD-4549-AFFA-7C94901AC886}" type="slidenum">
              <a:rPr lang="en-US" smtClean="0"/>
              <a:pPr>
                <a:defRPr/>
              </a:pPr>
              <a:t>‹#›</a:t>
            </a:fld>
            <a:endParaRPr lang="en-US" dirty="0"/>
          </a:p>
        </p:txBody>
      </p:sp>
    </p:spTree>
    <p:extLst>
      <p:ext uri="{BB962C8B-B14F-4D97-AF65-F5344CB8AC3E}">
        <p14:creationId xmlns:p14="http://schemas.microsoft.com/office/powerpoint/2010/main" val="30716290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6573835" y="507037"/>
            <a:ext cx="1563624"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00275" y="524373"/>
            <a:ext cx="4087379"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pPr>
              <a:defRPr/>
            </a:pPr>
            <a:endParaRPr lang="en-US" dirty="0"/>
          </a:p>
        </p:txBody>
      </p:sp>
      <p:sp>
        <p:nvSpPr>
          <p:cNvPr id="5" name="Footer Placeholder 4"/>
          <p:cNvSpPr>
            <a:spLocks noGrp="1"/>
          </p:cNvSpPr>
          <p:nvPr>
            <p:ph type="ftr" sz="quarter" idx="11"/>
          </p:nvPr>
        </p:nvSpPr>
        <p:spPr>
          <a:xfrm>
            <a:off x="2200275" y="6296616"/>
            <a:ext cx="4469683" cy="365125"/>
          </a:xfrm>
        </p:spPr>
        <p:txBody>
          <a:bodyPr/>
          <a:lstStyle/>
          <a:p>
            <a:pPr>
              <a:defRPr/>
            </a:pPr>
            <a:r>
              <a:rPr lang="en-US" smtClean="0"/>
              <a:t>Discover the power of custom layouts</a:t>
            </a:r>
            <a:endParaRPr lang="en-US" dirty="0"/>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pPr>
              <a:defRPr/>
            </a:pPr>
            <a:fld id="{AD2B776F-4B04-4C46-9C81-6D5425FB176B}" type="slidenum">
              <a:rPr lang="en-US" smtClean="0"/>
              <a:pPr>
                <a:defRPr/>
              </a:pPr>
              <a:t>‹#›</a:t>
            </a:fld>
            <a:endParaRPr lang="en-US" dirty="0"/>
          </a:p>
        </p:txBody>
      </p:sp>
      <p:cxnSp>
        <p:nvCxnSpPr>
          <p:cNvPr id="12" name="Straight Connector 11" title="Rule Line"/>
          <p:cNvCxnSpPr/>
          <p:nvPr/>
        </p:nvCxnSpPr>
        <p:spPr>
          <a:xfrm>
            <a:off x="6476240" y="571503"/>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5914834"/>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p:txBody>
          <a:bodyPr/>
          <a:lstStyle>
            <a:lvl1pPr>
              <a:defRPr dirty="0"/>
            </a:lvl1pPr>
          </a:lstStyle>
          <a:p>
            <a:pPr>
              <a:defRPr/>
            </a:pPr>
            <a:endParaRPr lang="en-US" dirty="0"/>
          </a:p>
        </p:txBody>
      </p:sp>
      <p:sp>
        <p:nvSpPr>
          <p:cNvPr id="5"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6" name="Rectangle 8"/>
          <p:cNvSpPr>
            <a:spLocks noGrp="1" noChangeArrowheads="1"/>
          </p:cNvSpPr>
          <p:nvPr>
            <p:ph type="sldNum" sz="quarter" idx="12"/>
          </p:nvPr>
        </p:nvSpPr>
        <p:spPr/>
        <p:txBody>
          <a:bodyPr/>
          <a:lstStyle>
            <a:lvl1pPr>
              <a:defRPr/>
            </a:lvl1pPr>
          </a:lstStyle>
          <a:p>
            <a:pPr>
              <a:defRPr/>
            </a:pPr>
            <a:fld id="{1D1EE921-F320-4FBD-B74F-7E4B14D45085}" type="slidenum">
              <a:rPr lang="en-US"/>
              <a:pPr>
                <a:defRPr/>
              </a:pPr>
              <a:t>‹#›</a:t>
            </a:fld>
            <a:endParaRPr lang="en-US"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dirty="0"/>
            </a:lvl1pPr>
          </a:lstStyle>
          <a:p>
            <a:pPr>
              <a:defRPr/>
            </a:pPr>
            <a:endParaRPr lang="en-US" dirty="0"/>
          </a:p>
        </p:txBody>
      </p:sp>
      <p:sp>
        <p:nvSpPr>
          <p:cNvPr id="6"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7" name="Rectangle 8"/>
          <p:cNvSpPr>
            <a:spLocks noGrp="1" noChangeArrowheads="1"/>
          </p:cNvSpPr>
          <p:nvPr>
            <p:ph type="sldNum" sz="quarter" idx="12"/>
          </p:nvPr>
        </p:nvSpPr>
        <p:spPr/>
        <p:txBody>
          <a:bodyPr/>
          <a:lstStyle>
            <a:lvl1pPr>
              <a:defRPr/>
            </a:lvl1pPr>
          </a:lstStyle>
          <a:p>
            <a:pPr>
              <a:defRPr/>
            </a:pPr>
            <a:fld id="{7ED6860A-D953-4B02-B1BF-C2CD4492BE51}" type="slidenum">
              <a:rPr lang="en-US"/>
              <a:pPr>
                <a:defRPr/>
              </a:pPr>
              <a:t>‹#›</a:t>
            </a:fld>
            <a:endParaRPr lang="en-US"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p:txBody>
          <a:bodyPr/>
          <a:lstStyle>
            <a:lvl1pPr>
              <a:defRPr dirty="0"/>
            </a:lvl1pPr>
          </a:lstStyle>
          <a:p>
            <a:pPr>
              <a:defRPr/>
            </a:pPr>
            <a:endParaRPr lang="en-US" dirty="0"/>
          </a:p>
        </p:txBody>
      </p:sp>
      <p:sp>
        <p:nvSpPr>
          <p:cNvPr id="8"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9" name="Rectangle 8"/>
          <p:cNvSpPr>
            <a:spLocks noGrp="1" noChangeArrowheads="1"/>
          </p:cNvSpPr>
          <p:nvPr>
            <p:ph type="sldNum" sz="quarter" idx="12"/>
          </p:nvPr>
        </p:nvSpPr>
        <p:spPr/>
        <p:txBody>
          <a:bodyPr/>
          <a:lstStyle>
            <a:lvl1pPr>
              <a:defRPr/>
            </a:lvl1pPr>
          </a:lstStyle>
          <a:p>
            <a:pPr>
              <a:defRPr/>
            </a:pPr>
            <a:fld id="{4D67D4F2-CF9B-45B1-85F0-922CFA195866}" type="slidenum">
              <a:rPr lang="en-US"/>
              <a:pPr>
                <a:defRPr/>
              </a:pPr>
              <a:t>‹#›</a:t>
            </a:fld>
            <a:endParaRPr lang="en-US"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dirty="0"/>
            </a:lvl1pPr>
          </a:lstStyle>
          <a:p>
            <a:pPr>
              <a:defRPr/>
            </a:pPr>
            <a:endParaRPr lang="en-US" dirty="0"/>
          </a:p>
        </p:txBody>
      </p:sp>
      <p:sp>
        <p:nvSpPr>
          <p:cNvPr id="4"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5" name="Rectangle 8"/>
          <p:cNvSpPr>
            <a:spLocks noGrp="1" noChangeArrowheads="1"/>
          </p:cNvSpPr>
          <p:nvPr>
            <p:ph type="sldNum" sz="quarter" idx="12"/>
          </p:nvPr>
        </p:nvSpPr>
        <p:spPr/>
        <p:txBody>
          <a:bodyPr/>
          <a:lstStyle>
            <a:lvl1pPr>
              <a:defRPr/>
            </a:lvl1pPr>
          </a:lstStyle>
          <a:p>
            <a:pPr>
              <a:defRPr/>
            </a:pPr>
            <a:fld id="{EF474470-E69B-4E4A-9435-E0568B0228BB}" type="slidenum">
              <a:rPr lang="en-US"/>
              <a:pPr>
                <a:defRPr/>
              </a:pPr>
              <a:t>‹#›</a:t>
            </a:fld>
            <a:endParaRPr lang="en-US"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dirty="0"/>
            </a:lvl1pPr>
          </a:lstStyle>
          <a:p>
            <a:pPr>
              <a:defRPr/>
            </a:pPr>
            <a:endParaRPr lang="en-US" dirty="0"/>
          </a:p>
        </p:txBody>
      </p:sp>
      <p:sp>
        <p:nvSpPr>
          <p:cNvPr id="3"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4" name="Rectangle 8"/>
          <p:cNvSpPr>
            <a:spLocks noGrp="1" noChangeArrowheads="1"/>
          </p:cNvSpPr>
          <p:nvPr>
            <p:ph type="sldNum" sz="quarter" idx="12"/>
          </p:nvPr>
        </p:nvSpPr>
        <p:spPr/>
        <p:txBody>
          <a:bodyPr/>
          <a:lstStyle>
            <a:lvl1pPr>
              <a:defRPr/>
            </a:lvl1pPr>
          </a:lstStyle>
          <a:p>
            <a:pPr>
              <a:defRPr/>
            </a:pPr>
            <a:fld id="{8D9DEB91-2D38-4433-9587-3D669BBEAB61}" type="slidenum">
              <a:rPr lang="en-US"/>
              <a:pPr>
                <a:defRPr/>
              </a:pPr>
              <a:t>‹#›</a:t>
            </a:fld>
            <a:endParaRPr lang="en-US"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dirty="0"/>
            </a:lvl1pPr>
          </a:lstStyle>
          <a:p>
            <a:pPr>
              <a:defRPr/>
            </a:pPr>
            <a:endParaRPr lang="en-US" dirty="0"/>
          </a:p>
        </p:txBody>
      </p:sp>
      <p:sp>
        <p:nvSpPr>
          <p:cNvPr id="6"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7" name="Rectangle 8"/>
          <p:cNvSpPr>
            <a:spLocks noGrp="1" noChangeArrowheads="1"/>
          </p:cNvSpPr>
          <p:nvPr>
            <p:ph type="sldNum" sz="quarter" idx="12"/>
          </p:nvPr>
        </p:nvSpPr>
        <p:spPr/>
        <p:txBody>
          <a:bodyPr/>
          <a:lstStyle>
            <a:lvl1pPr>
              <a:defRPr/>
            </a:lvl1pPr>
          </a:lstStyle>
          <a:p>
            <a:pPr>
              <a:defRPr/>
            </a:pPr>
            <a:fld id="{B7B11907-AA3A-442A-975E-1A9FAA096D36}" type="slidenum">
              <a:rPr lang="en-US"/>
              <a:pPr>
                <a:defRPr/>
              </a:pPr>
              <a:t>‹#›</a:t>
            </a:fld>
            <a:endParaRPr lang="en-US"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dirty="0"/>
            </a:lvl1pPr>
          </a:lstStyle>
          <a:p>
            <a:pPr>
              <a:defRPr/>
            </a:pPr>
            <a:endParaRPr lang="en-US" dirty="0"/>
          </a:p>
        </p:txBody>
      </p:sp>
      <p:sp>
        <p:nvSpPr>
          <p:cNvPr id="6" name="Rectangle 7"/>
          <p:cNvSpPr>
            <a:spLocks noGrp="1" noChangeArrowheads="1"/>
          </p:cNvSpPr>
          <p:nvPr>
            <p:ph type="ftr" sz="quarter" idx="11"/>
          </p:nvPr>
        </p:nvSpPr>
        <p:spPr/>
        <p:txBody>
          <a:bodyPr/>
          <a:lstStyle>
            <a:lvl1pPr>
              <a:defRPr dirty="0"/>
            </a:lvl1pPr>
          </a:lstStyle>
          <a:p>
            <a:pPr>
              <a:defRPr/>
            </a:pPr>
            <a:r>
              <a:rPr lang="en-US" dirty="0"/>
              <a:t>Discover the power of custom layouts</a:t>
            </a:r>
          </a:p>
        </p:txBody>
      </p:sp>
      <p:sp>
        <p:nvSpPr>
          <p:cNvPr id="7" name="Rectangle 8"/>
          <p:cNvSpPr>
            <a:spLocks noGrp="1" noChangeArrowheads="1"/>
          </p:cNvSpPr>
          <p:nvPr>
            <p:ph type="sldNum" sz="quarter" idx="12"/>
          </p:nvPr>
        </p:nvSpPr>
        <p:spPr/>
        <p:txBody>
          <a:bodyPr/>
          <a:lstStyle>
            <a:lvl1pPr>
              <a:defRPr/>
            </a:lvl1pPr>
          </a:lstStyle>
          <a:p>
            <a:pPr>
              <a:defRPr/>
            </a:pPr>
            <a:fld id="{0E65B318-1957-4813-BDDC-37D4B6E96F24}" type="slidenum">
              <a:rPr lang="en-US"/>
              <a:pPr>
                <a:defRPr/>
              </a:pPr>
              <a:t>‹#›</a:t>
            </a:fld>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657225"/>
          </a:xfrm>
          <a:prstGeom prst="rect">
            <a:avLst/>
          </a:prstGeom>
          <a:solidFill>
            <a:schemeClr val="tx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spcAft>
                <a:spcPct val="75000"/>
              </a:spcAft>
              <a:defRPr/>
            </a:pPr>
            <a:endParaRPr lang="en-US" altLang="en-US" sz="2400" dirty="0" smtClean="0">
              <a:solidFill>
                <a:schemeClr val="tx2"/>
              </a:solidFill>
            </a:endParaRPr>
          </a:p>
        </p:txBody>
      </p:sp>
      <p:sp>
        <p:nvSpPr>
          <p:cNvPr id="1027" name="Rectangle 3"/>
          <p:cNvSpPr>
            <a:spLocks noChangeArrowheads="1"/>
          </p:cNvSpPr>
          <p:nvPr/>
        </p:nvSpPr>
        <p:spPr bwMode="auto">
          <a:xfrm>
            <a:off x="0" y="6200775"/>
            <a:ext cx="9144000" cy="657225"/>
          </a:xfrm>
          <a:prstGeom prst="rect">
            <a:avLst/>
          </a:prstGeom>
          <a:solidFill>
            <a:schemeClr val="tx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spcAft>
                <a:spcPct val="75000"/>
              </a:spcAft>
              <a:defRPr/>
            </a:pPr>
            <a:endParaRPr lang="en-US" altLang="en-US" sz="2400" dirty="0" smtClean="0">
              <a:solidFill>
                <a:schemeClr val="tx2"/>
              </a:solidFill>
            </a:endParaRPr>
          </a:p>
        </p:txBody>
      </p:sp>
      <p:sp>
        <p:nvSpPr>
          <p:cNvPr id="1028" name="Rectangle 4"/>
          <p:cNvSpPr>
            <a:spLocks noGrp="1" noChangeArrowheads="1"/>
          </p:cNvSpPr>
          <p:nvPr>
            <p:ph type="body" idx="1"/>
          </p:nvPr>
        </p:nvSpPr>
        <p:spPr bwMode="auto">
          <a:xfrm>
            <a:off x="350838" y="914400"/>
            <a:ext cx="8431212"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title"/>
          </p:nvPr>
        </p:nvSpPr>
        <p:spPr bwMode="auto">
          <a:xfrm>
            <a:off x="214313" y="73025"/>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8" name="Rectangle 6"/>
          <p:cNvSpPr>
            <a:spLocks noGrp="1" noChangeArrowheads="1"/>
          </p:cNvSpPr>
          <p:nvPr>
            <p:ph type="dt" sz="half" idx="2"/>
          </p:nvPr>
        </p:nvSpPr>
        <p:spPr bwMode="auto">
          <a:xfrm>
            <a:off x="457200" y="6200775"/>
            <a:ext cx="2133600" cy="4762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1600" dirty="0">
                <a:solidFill>
                  <a:srgbClr val="005AB4"/>
                </a:solidFill>
                <a:latin typeface="Arial" charset="0"/>
                <a:cs typeface="+mn-cs"/>
              </a:defRPr>
            </a:lvl1pPr>
          </a:lstStyle>
          <a:p>
            <a:pPr>
              <a:defRPr/>
            </a:pPr>
            <a:endParaRPr lang="en-US" dirty="0"/>
          </a:p>
        </p:txBody>
      </p:sp>
      <p:sp>
        <p:nvSpPr>
          <p:cNvPr id="3079" name="Rectangle 7"/>
          <p:cNvSpPr>
            <a:spLocks noGrp="1" noChangeArrowheads="1"/>
          </p:cNvSpPr>
          <p:nvPr>
            <p:ph type="ftr" sz="quarter" idx="3"/>
          </p:nvPr>
        </p:nvSpPr>
        <p:spPr bwMode="auto">
          <a:xfrm>
            <a:off x="2717800" y="6200775"/>
            <a:ext cx="3708400" cy="4762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600" dirty="0">
                <a:solidFill>
                  <a:srgbClr val="005AB4"/>
                </a:solidFill>
                <a:latin typeface="Arial" charset="0"/>
                <a:cs typeface="+mn-cs"/>
              </a:defRPr>
            </a:lvl1pPr>
          </a:lstStyle>
          <a:p>
            <a:pPr>
              <a:defRPr/>
            </a:pPr>
            <a:r>
              <a:rPr lang="en-US" dirty="0"/>
              <a:t>Discover the power of custom layouts</a:t>
            </a:r>
          </a:p>
        </p:txBody>
      </p:sp>
      <p:sp>
        <p:nvSpPr>
          <p:cNvPr id="3080" name="Rectangle 8"/>
          <p:cNvSpPr>
            <a:spLocks noGrp="1" noChangeArrowheads="1"/>
          </p:cNvSpPr>
          <p:nvPr>
            <p:ph type="sldNum" sz="quarter" idx="4"/>
          </p:nvPr>
        </p:nvSpPr>
        <p:spPr bwMode="auto">
          <a:xfrm>
            <a:off x="6553200" y="6200775"/>
            <a:ext cx="2133600" cy="4762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defRPr sz="1600">
                <a:solidFill>
                  <a:srgbClr val="005AB4"/>
                </a:solidFill>
                <a:latin typeface="Arial" charset="0"/>
                <a:cs typeface="+mn-cs"/>
              </a:defRPr>
            </a:lvl1pPr>
          </a:lstStyle>
          <a:p>
            <a:pPr>
              <a:defRPr/>
            </a:pPr>
            <a:fld id="{B7248BCD-2F6B-4DD1-B527-DEAECE7E1542}"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5224" r:id="rId1"/>
    <p:sldLayoutId id="2147485225" r:id="rId2"/>
    <p:sldLayoutId id="2147485226" r:id="rId3"/>
    <p:sldLayoutId id="2147485227" r:id="rId4"/>
    <p:sldLayoutId id="2147485228" r:id="rId5"/>
    <p:sldLayoutId id="2147485229" r:id="rId6"/>
    <p:sldLayoutId id="2147485230" r:id="rId7"/>
    <p:sldLayoutId id="2147485231" r:id="rId8"/>
    <p:sldLayoutId id="2147485232" r:id="rId9"/>
    <p:sldLayoutId id="2147485233" r:id="rId10"/>
    <p:sldLayoutId id="2147485234" r:id="rId11"/>
    <p:sldLayoutId id="2147485235" r:id="rId12"/>
    <p:sldLayoutId id="2147485236" r:id="rId13"/>
  </p:sldLayoutIdLst>
  <p:transition spd="med"/>
  <p:hf sldNum="0" hdr="0" dt="0"/>
  <p:txStyles>
    <p:titleStyle>
      <a:lvl1pPr algn="l" rtl="0" eaLnBrk="0" fontAlgn="base" hangingPunct="0">
        <a:spcBef>
          <a:spcPct val="0"/>
        </a:spcBef>
        <a:spcAft>
          <a:spcPct val="0"/>
        </a:spcAft>
        <a:defRPr sz="3200">
          <a:solidFill>
            <a:srgbClr val="005AB4"/>
          </a:solidFill>
          <a:latin typeface="+mj-lt"/>
          <a:ea typeface="+mj-ea"/>
          <a:cs typeface="+mj-cs"/>
        </a:defRPr>
      </a:lvl1pPr>
      <a:lvl2pPr algn="l" rtl="0" eaLnBrk="0" fontAlgn="base" hangingPunct="0">
        <a:spcBef>
          <a:spcPct val="0"/>
        </a:spcBef>
        <a:spcAft>
          <a:spcPct val="0"/>
        </a:spcAft>
        <a:defRPr sz="3200">
          <a:solidFill>
            <a:srgbClr val="005AB4"/>
          </a:solidFill>
          <a:latin typeface="Arial" charset="0"/>
        </a:defRPr>
      </a:lvl2pPr>
      <a:lvl3pPr algn="l" rtl="0" eaLnBrk="0" fontAlgn="base" hangingPunct="0">
        <a:spcBef>
          <a:spcPct val="0"/>
        </a:spcBef>
        <a:spcAft>
          <a:spcPct val="0"/>
        </a:spcAft>
        <a:defRPr sz="3200">
          <a:solidFill>
            <a:srgbClr val="005AB4"/>
          </a:solidFill>
          <a:latin typeface="Arial" charset="0"/>
        </a:defRPr>
      </a:lvl3pPr>
      <a:lvl4pPr algn="l" rtl="0" eaLnBrk="0" fontAlgn="base" hangingPunct="0">
        <a:spcBef>
          <a:spcPct val="0"/>
        </a:spcBef>
        <a:spcAft>
          <a:spcPct val="0"/>
        </a:spcAft>
        <a:defRPr sz="3200">
          <a:solidFill>
            <a:srgbClr val="005AB4"/>
          </a:solidFill>
          <a:latin typeface="Arial" charset="0"/>
        </a:defRPr>
      </a:lvl4pPr>
      <a:lvl5pPr algn="l" rtl="0" eaLnBrk="0" fontAlgn="base" hangingPunct="0">
        <a:spcBef>
          <a:spcPct val="0"/>
        </a:spcBef>
        <a:spcAft>
          <a:spcPct val="0"/>
        </a:spcAft>
        <a:defRPr sz="3200">
          <a:solidFill>
            <a:srgbClr val="005AB4"/>
          </a:solidFill>
          <a:latin typeface="Arial" charset="0"/>
        </a:defRPr>
      </a:lvl5pPr>
      <a:lvl6pPr marL="457200" algn="l" rtl="0" fontAlgn="base">
        <a:spcBef>
          <a:spcPct val="0"/>
        </a:spcBef>
        <a:spcAft>
          <a:spcPct val="0"/>
        </a:spcAft>
        <a:defRPr sz="3200">
          <a:solidFill>
            <a:srgbClr val="005AB4"/>
          </a:solidFill>
          <a:latin typeface="Arial" charset="0"/>
        </a:defRPr>
      </a:lvl6pPr>
      <a:lvl7pPr marL="914400" algn="l" rtl="0" fontAlgn="base">
        <a:spcBef>
          <a:spcPct val="0"/>
        </a:spcBef>
        <a:spcAft>
          <a:spcPct val="0"/>
        </a:spcAft>
        <a:defRPr sz="3200">
          <a:solidFill>
            <a:srgbClr val="005AB4"/>
          </a:solidFill>
          <a:latin typeface="Arial" charset="0"/>
        </a:defRPr>
      </a:lvl7pPr>
      <a:lvl8pPr marL="1371600" algn="l" rtl="0" fontAlgn="base">
        <a:spcBef>
          <a:spcPct val="0"/>
        </a:spcBef>
        <a:spcAft>
          <a:spcPct val="0"/>
        </a:spcAft>
        <a:defRPr sz="3200">
          <a:solidFill>
            <a:srgbClr val="005AB4"/>
          </a:solidFill>
          <a:latin typeface="Arial" charset="0"/>
        </a:defRPr>
      </a:lvl8pPr>
      <a:lvl9pPr marL="1828800" algn="l" rtl="0" fontAlgn="base">
        <a:spcBef>
          <a:spcPct val="0"/>
        </a:spcBef>
        <a:spcAft>
          <a:spcPct val="0"/>
        </a:spcAft>
        <a:defRPr sz="3200">
          <a:solidFill>
            <a:srgbClr val="005AB4"/>
          </a:solidFill>
          <a:latin typeface="Arial" charset="0"/>
        </a:defRPr>
      </a:lvl9pPr>
    </p:titleStyle>
    <p:bodyStyle>
      <a:lvl1pPr marL="342900" indent="-342900" algn="l" rtl="0" eaLnBrk="0" fontAlgn="base" hangingPunct="0">
        <a:spcBef>
          <a:spcPct val="20000"/>
        </a:spcBef>
        <a:spcAft>
          <a:spcPct val="0"/>
        </a:spcAft>
        <a:defRPr sz="2000">
          <a:solidFill>
            <a:schemeClr val="tx1"/>
          </a:solidFill>
          <a:latin typeface="+mn-lt"/>
          <a:ea typeface="+mn-ea"/>
          <a:cs typeface="+mn-cs"/>
        </a:defRPr>
      </a:lvl1pPr>
      <a:lvl2pPr marL="742950" indent="-285750" algn="l" rtl="0" eaLnBrk="0" fontAlgn="base" hangingPunct="0">
        <a:spcBef>
          <a:spcPct val="20000"/>
        </a:spcBef>
        <a:spcAft>
          <a:spcPct val="0"/>
        </a:spcAft>
        <a:defRPr sz="2000">
          <a:solidFill>
            <a:schemeClr val="tx1"/>
          </a:solidFill>
          <a:latin typeface="+mn-lt"/>
        </a:defRPr>
      </a:lvl2pPr>
      <a:lvl3pPr marL="1143000" indent="-228600" algn="l" rtl="0" eaLnBrk="0" fontAlgn="base" hangingPunct="0">
        <a:spcBef>
          <a:spcPct val="20000"/>
        </a:spcBef>
        <a:spcAft>
          <a:spcPct val="0"/>
        </a:spcAft>
        <a:defRPr>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400">
          <a:solidFill>
            <a:schemeClr val="tx1"/>
          </a:solidFill>
          <a:latin typeface="+mn-lt"/>
        </a:defRPr>
      </a:lvl5pPr>
      <a:lvl6pPr marL="2514600" indent="-228600" algn="l" rtl="0" fontAlgn="base">
        <a:spcBef>
          <a:spcPct val="20000"/>
        </a:spcBef>
        <a:spcAft>
          <a:spcPct val="0"/>
        </a:spcAft>
        <a:defRPr sz="1400">
          <a:solidFill>
            <a:schemeClr val="tx1"/>
          </a:solidFill>
          <a:latin typeface="+mn-lt"/>
        </a:defRPr>
      </a:lvl6pPr>
      <a:lvl7pPr marL="2971800" indent="-228600" algn="l" rtl="0" fontAlgn="base">
        <a:spcBef>
          <a:spcPct val="20000"/>
        </a:spcBef>
        <a:spcAft>
          <a:spcPct val="0"/>
        </a:spcAft>
        <a:defRPr sz="1400">
          <a:solidFill>
            <a:schemeClr val="tx1"/>
          </a:solidFill>
          <a:latin typeface="+mn-lt"/>
        </a:defRPr>
      </a:lvl7pPr>
      <a:lvl8pPr marL="3429000" indent="-228600" algn="l" rtl="0" fontAlgn="base">
        <a:spcBef>
          <a:spcPct val="20000"/>
        </a:spcBef>
        <a:spcAft>
          <a:spcPct val="0"/>
        </a:spcAft>
        <a:defRPr sz="1400">
          <a:solidFill>
            <a:schemeClr val="tx1"/>
          </a:solidFill>
          <a:latin typeface="+mn-lt"/>
        </a:defRPr>
      </a:lvl8pPr>
      <a:lvl9pPr marL="3886200" indent="-228600" algn="l" rtl="0" fontAlgn="base">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Title Placeholder 1"/>
          <p:cNvSpPr>
            <a:spLocks noGrp="1"/>
          </p:cNvSpPr>
          <p:nvPr>
            <p:ph type="title"/>
          </p:nvPr>
        </p:nvSpPr>
        <p:spPr>
          <a:xfrm>
            <a:off x="2105030" y="568345"/>
            <a:ext cx="6673174"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00276" y="2438400"/>
            <a:ext cx="6577928" cy="3651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720803" y="6296616"/>
            <a:ext cx="2057400" cy="365125"/>
          </a:xfrm>
          <a:prstGeom prst="rect">
            <a:avLst/>
          </a:prstGeom>
        </p:spPr>
        <p:txBody>
          <a:bodyPr vert="horz" lIns="91440" tIns="45720" rIns="91440" bIns="45720" rtlCol="0" anchor="ctr"/>
          <a:lstStyle>
            <a:lvl1pPr algn="r">
              <a:defRPr sz="1000" baseline="0">
                <a:solidFill>
                  <a:schemeClr val="tx2">
                    <a:lumMod val="75000"/>
                    <a:lumOff val="25000"/>
                  </a:schemeClr>
                </a:solidFill>
                <a:latin typeface="+mj-lt"/>
              </a:defRPr>
            </a:lvl1pPr>
          </a:lstStyle>
          <a:p>
            <a:pPr>
              <a:defRPr/>
            </a:pPr>
            <a:endParaRPr lang="en-US" dirty="0"/>
          </a:p>
        </p:txBody>
      </p:sp>
      <p:sp>
        <p:nvSpPr>
          <p:cNvPr id="5" name="Footer Placeholder 4"/>
          <p:cNvSpPr>
            <a:spLocks noGrp="1"/>
          </p:cNvSpPr>
          <p:nvPr>
            <p:ph type="ftr" sz="quarter" idx="3"/>
          </p:nvPr>
        </p:nvSpPr>
        <p:spPr>
          <a:xfrm>
            <a:off x="2200276" y="6296616"/>
            <a:ext cx="4250530" cy="365125"/>
          </a:xfrm>
          <a:prstGeom prst="rect">
            <a:avLst/>
          </a:prstGeom>
        </p:spPr>
        <p:txBody>
          <a:bodyPr vert="horz" lIns="91440" tIns="45720" rIns="91440" bIns="45720" rtlCol="0" anchor="ctr"/>
          <a:lstStyle>
            <a:lvl1pPr algn="l">
              <a:defRPr sz="1000" baseline="0">
                <a:solidFill>
                  <a:schemeClr val="tx2">
                    <a:lumMod val="75000"/>
                    <a:lumOff val="25000"/>
                  </a:schemeClr>
                </a:solidFill>
                <a:latin typeface="+mj-lt"/>
              </a:defRPr>
            </a:lvl1pPr>
          </a:lstStyle>
          <a:p>
            <a:pPr>
              <a:defRPr/>
            </a:pPr>
            <a:r>
              <a:rPr lang="en-US" smtClean="0"/>
              <a:t>Discover the power of custom layouts</a:t>
            </a:r>
            <a:endParaRPr lang="en-US" dirty="0"/>
          </a:p>
        </p:txBody>
      </p:sp>
      <p:sp>
        <p:nvSpPr>
          <p:cNvPr id="6" name="Slide Number Placeholder 5"/>
          <p:cNvSpPr>
            <a:spLocks noGrp="1"/>
          </p:cNvSpPr>
          <p:nvPr>
            <p:ph type="sldNum" sz="quarter" idx="4"/>
          </p:nvPr>
        </p:nvSpPr>
        <p:spPr>
          <a:xfrm>
            <a:off x="285750" y="627886"/>
            <a:ext cx="1413261" cy="604269"/>
          </a:xfrm>
          <a:prstGeom prst="rect">
            <a:avLst/>
          </a:prstGeom>
        </p:spPr>
        <p:txBody>
          <a:bodyPr vert="horz" lIns="91440" tIns="45720" rIns="91440" bIns="45720" rtlCol="0" anchor="b"/>
          <a:lstStyle>
            <a:lvl1pPr algn="r">
              <a:defRPr sz="3800" baseline="0">
                <a:solidFill>
                  <a:schemeClr val="tx2">
                    <a:lumMod val="75000"/>
                    <a:lumOff val="25000"/>
                  </a:schemeClr>
                </a:solidFill>
                <a:latin typeface="+mj-lt"/>
              </a:defRPr>
            </a:lvl1pPr>
          </a:lstStyle>
          <a:p>
            <a:pPr>
              <a:defRPr/>
            </a:pPr>
            <a:fld id="{B7248BCD-2F6B-4DD1-B527-DEAECE7E1542}" type="slidenum">
              <a:rPr lang="en-US" smtClean="0"/>
              <a:pPr>
                <a:defRPr/>
              </a:pPr>
              <a:t>‹#›</a:t>
            </a:fld>
            <a:endParaRPr lang="en-US" dirty="0"/>
          </a:p>
        </p:txBody>
      </p:sp>
      <p:cxnSp>
        <p:nvCxnSpPr>
          <p:cNvPr id="9" name="Straight Connector 8"/>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title="Rule Line"/>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6712564"/>
      </p:ext>
    </p:extLst>
  </p:cSld>
  <p:clrMap bg1="lt1" tx1="dk1" bg2="lt2" tx2="dk2" accent1="accent1" accent2="accent2" accent3="accent3" accent4="accent4" accent5="accent5" accent6="accent6" hlink="hlink" folHlink="folHlink"/>
  <p:sldLayoutIdLst>
    <p:sldLayoutId id="2147485250" r:id="rId1"/>
    <p:sldLayoutId id="2147485251" r:id="rId2"/>
    <p:sldLayoutId id="2147485252" r:id="rId3"/>
    <p:sldLayoutId id="2147485253" r:id="rId4"/>
    <p:sldLayoutId id="2147485254" r:id="rId5"/>
    <p:sldLayoutId id="2147485255" r:id="rId6"/>
    <p:sldLayoutId id="2147485256" r:id="rId7"/>
    <p:sldLayoutId id="2147485257" r:id="rId8"/>
    <p:sldLayoutId id="2147485258" r:id="rId9"/>
    <p:sldLayoutId id="2147485259" r:id="rId10"/>
    <p:sldLayoutId id="2147485260" r:id="rId11"/>
  </p:sldLayoutIdLst>
  <p:hf sldNum="0" hdr="0" dt="0"/>
  <p:txStyles>
    <p:title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p:titleStyle>
    <p:bodyStyle>
      <a:lvl1pPr marL="240030" indent="-240030" algn="l" defTabSz="6858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480060" indent="-240030" algn="l" defTabSz="6858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720090" indent="-240030" algn="l" defTabSz="6858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960120" indent="-240030" algn="l" defTabSz="6858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200150" indent="-240030" algn="l" defTabSz="6858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440180" indent="-240030" algn="l" defTabSz="6858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930"/>
        </a:spcBef>
        <a:buFont typeface="Corbel" panose="020B0503020204020204" pitchFamily="34" charset="0"/>
        <a:buChar char="–"/>
        <a:defRPr sz="1400" kern="1200" baseline="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930"/>
        </a:spcBef>
        <a:buFont typeface="Corbel" panose="020B0503020204020204" pitchFamily="34" charset="0"/>
        <a:buChar char="–"/>
        <a:defRPr sz="1400" i="1" kern="1200" baseline="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pos="4416">
          <p15:clr>
            <a:srgbClr val="F26B43"/>
          </p15:clr>
        </p15:guide>
        <p15:guide id="3" pos="4800">
          <p15:clr>
            <a:srgbClr val="F26B43"/>
          </p15:clr>
        </p15:guide>
        <p15:guide id="4" pos="7368">
          <p15:clr>
            <a:srgbClr val="F26B43"/>
          </p15:clr>
        </p15:guide>
        <p15:guide id="5" pos="240">
          <p15:clr>
            <a:srgbClr val="F26B43"/>
          </p15:clr>
        </p15:guide>
        <p15:guide id="6" orient="horz" pos="2160">
          <p15:clr>
            <a:srgbClr val="F26B43"/>
          </p15:clr>
        </p15:guide>
        <p15:guide id="7" pos="1386">
          <p15:clr>
            <a:srgbClr val="F26B43"/>
          </p15:clr>
        </p15:guide>
        <p15:guide id="8" orient="horz" pos="3960">
          <p15:clr>
            <a:srgbClr val="F26B43"/>
          </p15:clr>
        </p15:guide>
        <p15:guide id="9" orient="horz" pos="1536">
          <p15:clr>
            <a:srgbClr val="F26B43"/>
          </p15:clr>
        </p15:guide>
        <p15:guide id="10" orient="horz" pos="3840">
          <p15:clr>
            <a:srgbClr val="F26B43"/>
          </p15:clr>
        </p15:guide>
        <p15:guide id="11" pos="3312">
          <p15:clr>
            <a:srgbClr val="F26B43"/>
          </p15:clr>
        </p15:guide>
        <p15:guide id="12" pos="3600">
          <p15:clr>
            <a:srgbClr val="F26B43"/>
          </p15:clr>
        </p15:guide>
        <p15:guide id="13" orient="horz" pos="360">
          <p15:clr>
            <a:srgbClr val="F26B43"/>
          </p15:clr>
        </p15:guide>
        <p15:guide id="14" pos="5526">
          <p15:clr>
            <a:srgbClr val="F26B43"/>
          </p15:clr>
        </p15:guide>
        <p15:guide id="15" pos="18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hyperlink" Target="http://www.accjc-accreditationcourse.org/" TargetMode="External"/><Relationship Id="rId2" Type="http://schemas.openxmlformats.org/officeDocument/2006/relationships/notesSlide" Target="../notesSlides/notesSlide12.xml"/><Relationship Id="rId1" Type="http://schemas.openxmlformats.org/officeDocument/2006/relationships/slideLayout" Target="../slideLayouts/slideLayout15.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2014-2020</a:t>
            </a:r>
            <a:br>
              <a:rPr lang="en-US" dirty="0" smtClean="0"/>
            </a:br>
            <a:r>
              <a:rPr lang="en-US" dirty="0" smtClean="0"/>
              <a:t>Institutional Strategic Master Plan (ISMP)</a:t>
            </a:r>
            <a:br>
              <a:rPr lang="en-US" dirty="0" smtClean="0"/>
            </a:br>
            <a:r>
              <a:rPr lang="en-US" dirty="0" smtClean="0"/>
              <a:t>Updates</a:t>
            </a:r>
            <a:endParaRPr lang="en-US" dirty="0"/>
          </a:p>
        </p:txBody>
      </p:sp>
      <p:sp>
        <p:nvSpPr>
          <p:cNvPr id="3" name="Subtitle 2"/>
          <p:cNvSpPr>
            <a:spLocks noGrp="1"/>
          </p:cNvSpPr>
          <p:nvPr>
            <p:ph type="subTitle" idx="1"/>
          </p:nvPr>
        </p:nvSpPr>
        <p:spPr>
          <a:xfrm>
            <a:off x="7108970" y="4080920"/>
            <a:ext cx="2845259" cy="361270"/>
          </a:xfrm>
        </p:spPr>
        <p:txBody>
          <a:bodyPr>
            <a:normAutofit fontScale="92500" lnSpcReduction="20000"/>
          </a:bodyPr>
          <a:lstStyle/>
          <a:p>
            <a:r>
              <a:rPr lang="en-US" dirty="0" smtClean="0"/>
              <a:t>October 24, 2016</a:t>
            </a:r>
            <a:endParaRPr lang="en-US" dirty="0"/>
          </a:p>
        </p:txBody>
      </p:sp>
      <p:pic>
        <p:nvPicPr>
          <p:cNvPr id="4" name="Picture 5" descr="C:\Users\Doris\Desktop\Forms\GCC Logo.JPG"/>
          <p:cNvPicPr>
            <a:picLocks noChangeAspect="1" noChangeArrowheads="1"/>
          </p:cNvPicPr>
          <p:nvPr/>
        </p:nvPicPr>
        <p:blipFill>
          <a:blip r:embed="rId3" cstate="print"/>
          <a:srcRect/>
          <a:stretch>
            <a:fillRect/>
          </a:stretch>
        </p:blipFill>
        <p:spPr bwMode="auto">
          <a:xfrm>
            <a:off x="5986984" y="4388904"/>
            <a:ext cx="2843213" cy="1743075"/>
          </a:xfrm>
          <a:prstGeom prst="rect">
            <a:avLst/>
          </a:prstGeom>
          <a:noFill/>
          <a:ln w="9525">
            <a:noFill/>
            <a:miter lim="800000"/>
            <a:headEnd/>
            <a:tailEnd/>
          </a:ln>
        </p:spPr>
      </p:pic>
    </p:spTree>
    <p:extLst>
      <p:ext uri="{BB962C8B-B14F-4D97-AF65-F5344CB8AC3E}">
        <p14:creationId xmlns:p14="http://schemas.microsoft.com/office/powerpoint/2010/main" val="2919259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3663" y="619146"/>
            <a:ext cx="4668254" cy="1560716"/>
          </a:xfrm>
        </p:spPr>
        <p:txBody>
          <a:bodyPr>
            <a:normAutofit/>
          </a:bodyPr>
          <a:lstStyle/>
          <a:p>
            <a:pPr lvl="0"/>
            <a:r>
              <a:rPr lang="en-US" sz="4000" b="1" dirty="0" smtClean="0">
                <a:effectLst>
                  <a:glow rad="63500">
                    <a:schemeClr val="accent2">
                      <a:satMod val="175000"/>
                      <a:alpha val="40000"/>
                    </a:schemeClr>
                  </a:glow>
                </a:effectLst>
              </a:rPr>
              <a:t>The GCC Brand</a:t>
            </a:r>
            <a:endParaRPr lang="en-US" dirty="0"/>
          </a:p>
        </p:txBody>
      </p:sp>
      <p:pic>
        <p:nvPicPr>
          <p:cNvPr id="6" name="Content Placeholder 5" descr="Guam Community College - Home Page - Internet Explorer"/>
          <p:cNvPicPr>
            <a:picLocks noGrp="1" noChangeAspect="1"/>
          </p:cNvPicPr>
          <p:nvPr>
            <p:ph idx="1"/>
          </p:nvPr>
        </p:nvPicPr>
        <p:blipFill rotWithShape="1">
          <a:blip r:embed="rId3">
            <a:extLst>
              <a:ext uri="{28A0092B-C50C-407E-A947-70E740481C1C}">
                <a14:useLocalDpi xmlns:a14="http://schemas.microsoft.com/office/drawing/2010/main" val="0"/>
              </a:ext>
            </a:extLst>
          </a:blip>
          <a:srcRect l="27398" t="16231" r="27494"/>
          <a:stretch/>
        </p:blipFill>
        <p:spPr>
          <a:xfrm>
            <a:off x="4484790" y="2280501"/>
            <a:ext cx="4243568" cy="4232142"/>
          </a:xfrm>
        </p:spPr>
      </p:pic>
      <p:sp>
        <p:nvSpPr>
          <p:cNvPr id="7" name="Rectangle 6"/>
          <p:cNvSpPr/>
          <p:nvPr/>
        </p:nvSpPr>
        <p:spPr>
          <a:xfrm>
            <a:off x="2438398" y="1720470"/>
            <a:ext cx="6366933" cy="419795"/>
          </a:xfrm>
          <a:prstGeom prst="rect">
            <a:avLst/>
          </a:prstGeom>
        </p:spPr>
        <p:txBody>
          <a:bodyPr wrap="square">
            <a:spAutoFit/>
          </a:bodyPr>
          <a:lstStyle/>
          <a:p>
            <a:pPr algn="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5-year marketing plan</a:t>
            </a:r>
            <a:endParaRPr lang="en-US" b="1" cap="all" dirty="0">
              <a:solidFill>
                <a:prstClr val="black">
                  <a:lumMod val="65000"/>
                  <a:lumOff val="35000"/>
                </a:prstClr>
              </a:solidFill>
            </a:endParaRPr>
          </a:p>
        </p:txBody>
      </p:sp>
      <p:sp>
        <p:nvSpPr>
          <p:cNvPr id="10" name="Rectangle 9"/>
          <p:cNvSpPr/>
          <p:nvPr/>
        </p:nvSpPr>
        <p:spPr>
          <a:xfrm>
            <a:off x="0" y="6438205"/>
            <a:ext cx="6366933" cy="419795"/>
          </a:xfrm>
          <a:prstGeom prst="rect">
            <a:avLst/>
          </a:prstGeom>
        </p:spPr>
        <p:txBody>
          <a:bodyPr wrap="square">
            <a:spAutoFit/>
          </a:bodyPr>
          <a:lstStyle/>
          <a:p>
            <a:pP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Goal 4: visibility and engagement</a:t>
            </a:r>
            <a:endParaRPr lang="en-US" b="1" cap="all" dirty="0">
              <a:solidFill>
                <a:prstClr val="black">
                  <a:lumMod val="65000"/>
                  <a:lumOff val="35000"/>
                </a:prstClr>
              </a:solidFill>
            </a:endParaRPr>
          </a:p>
        </p:txBody>
      </p:sp>
    </p:spTree>
    <p:extLst>
      <p:ext uri="{BB962C8B-B14F-4D97-AF65-F5344CB8AC3E}">
        <p14:creationId xmlns:p14="http://schemas.microsoft.com/office/powerpoint/2010/main" val="647475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0226" y="619146"/>
            <a:ext cx="7763772" cy="1560716"/>
          </a:xfrm>
        </p:spPr>
        <p:txBody>
          <a:bodyPr>
            <a:normAutofit/>
          </a:bodyPr>
          <a:lstStyle/>
          <a:p>
            <a:pPr lvl="0"/>
            <a:r>
              <a:rPr lang="en-US" sz="4000" b="1" dirty="0" smtClean="0">
                <a:effectLst>
                  <a:glow rad="63500">
                    <a:schemeClr val="accent2">
                      <a:satMod val="175000"/>
                      <a:alpha val="40000"/>
                    </a:schemeClr>
                  </a:glow>
                </a:effectLst>
              </a:rPr>
              <a:t>Mission-driven Performance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22061944"/>
              </p:ext>
            </p:extLst>
          </p:nvPr>
        </p:nvGraphicFramePr>
        <p:xfrm>
          <a:off x="1827740" y="2315329"/>
          <a:ext cx="7163857" cy="3999000"/>
        </p:xfrm>
        <a:graphic>
          <a:graphicData uri="http://schemas.openxmlformats.org/drawingml/2006/table">
            <a:tbl>
              <a:tblPr firstRow="1" firstCol="1" bandRow="1">
                <a:tableStyleId>{912C8C85-51F0-491E-9774-3900AFEF0FD7}</a:tableStyleId>
              </a:tblPr>
              <a:tblGrid>
                <a:gridCol w="2093887"/>
                <a:gridCol w="1689990"/>
                <a:gridCol w="1689990"/>
                <a:gridCol w="1689990"/>
              </a:tblGrid>
              <a:tr h="146408">
                <a:tc>
                  <a:txBody>
                    <a:bodyPr/>
                    <a:lstStyle/>
                    <a:p>
                      <a:pPr algn="l" fontAlgn="b"/>
                      <a:endParaRPr lang="en-US" sz="2000" b="1" i="0" u="none" strike="noStrike" dirty="0">
                        <a:solidFill>
                          <a:srgbClr val="000000"/>
                        </a:solidFill>
                        <a:effectLst/>
                        <a:latin typeface="Calibri" panose="020F0502020204030204" pitchFamily="34" charset="0"/>
                      </a:endParaRPr>
                    </a:p>
                  </a:txBody>
                  <a:tcPr marL="7320" marR="7320" marT="7320" marB="0" anchor="b"/>
                </a:tc>
                <a:tc>
                  <a:txBody>
                    <a:bodyPr/>
                    <a:lstStyle/>
                    <a:p>
                      <a:pPr algn="ctr" fontAlgn="ctr"/>
                      <a:r>
                        <a:rPr lang="en-US" sz="2000" u="none" strike="noStrike" dirty="0">
                          <a:effectLst/>
                        </a:rPr>
                        <a:t>Instructional Faculty</a:t>
                      </a:r>
                      <a:endParaRPr lang="en-US" sz="2000" b="1" i="0" u="none" strike="noStrike" dirty="0">
                        <a:solidFill>
                          <a:srgbClr val="000000"/>
                        </a:solidFill>
                        <a:effectLst/>
                        <a:latin typeface="Calibri" panose="020F0502020204030204" pitchFamily="34" charset="0"/>
                      </a:endParaRPr>
                    </a:p>
                  </a:txBody>
                  <a:tcPr marL="7320" marR="7320" marT="7320" marB="0" anchor="ctr"/>
                </a:tc>
                <a:tc>
                  <a:txBody>
                    <a:bodyPr/>
                    <a:lstStyle/>
                    <a:p>
                      <a:pPr algn="ctr" fontAlgn="ctr"/>
                      <a:r>
                        <a:rPr lang="en-US" sz="2000" u="none" strike="noStrike" dirty="0">
                          <a:effectLst/>
                        </a:rPr>
                        <a:t>Non-Instructional Faculty</a:t>
                      </a:r>
                      <a:endParaRPr lang="en-US" sz="2000" b="1" i="0" u="none" strike="noStrike" dirty="0">
                        <a:solidFill>
                          <a:srgbClr val="000000"/>
                        </a:solidFill>
                        <a:effectLst/>
                        <a:latin typeface="Calibri" panose="020F0502020204030204" pitchFamily="34" charset="0"/>
                      </a:endParaRPr>
                    </a:p>
                  </a:txBody>
                  <a:tcPr marL="7320" marR="7320" marT="7320" marB="0" anchor="ctr"/>
                </a:tc>
                <a:tc>
                  <a:txBody>
                    <a:bodyPr/>
                    <a:lstStyle/>
                    <a:p>
                      <a:pPr algn="ctr" fontAlgn="ctr"/>
                      <a:r>
                        <a:rPr lang="en-US" sz="2000" u="none" strike="noStrike" dirty="0">
                          <a:effectLst/>
                        </a:rPr>
                        <a:t>Department Chairperson</a:t>
                      </a:r>
                      <a:endParaRPr lang="en-US" sz="2000" b="1" i="0" u="none" strike="noStrike" dirty="0">
                        <a:solidFill>
                          <a:srgbClr val="000000"/>
                        </a:solidFill>
                        <a:effectLst/>
                        <a:latin typeface="Calibri" panose="020F0502020204030204" pitchFamily="34" charset="0"/>
                      </a:endParaRPr>
                    </a:p>
                  </a:txBody>
                  <a:tcPr marL="7320" marR="7320" marT="7320" marB="0" anchor="ctr"/>
                </a:tc>
              </a:tr>
              <a:tr h="146408">
                <a:tc>
                  <a:txBody>
                    <a:bodyPr/>
                    <a:lstStyle/>
                    <a:p>
                      <a:pPr algn="l" fontAlgn="b"/>
                      <a:r>
                        <a:rPr lang="en-US" sz="2000" u="none" strike="noStrike">
                          <a:effectLst/>
                        </a:rPr>
                        <a:t>Goal 1: Retention and Completion</a:t>
                      </a:r>
                      <a:endParaRPr lang="en-US" sz="2000" b="1" i="0" u="none" strike="noStrike">
                        <a:solidFill>
                          <a:srgbClr val="000000"/>
                        </a:solidFill>
                        <a:effectLst/>
                        <a:latin typeface="Calibri" panose="020F0502020204030204" pitchFamily="34" charset="0"/>
                      </a:endParaRPr>
                    </a:p>
                  </a:txBody>
                  <a:tcPr marL="7320" marR="7320" marT="7320" marB="0" anchor="b"/>
                </a:tc>
                <a:tc>
                  <a:txBody>
                    <a:bodyPr/>
                    <a:lstStyle/>
                    <a:p>
                      <a:pPr algn="ctr" fontAlgn="ctr"/>
                      <a:r>
                        <a:rPr lang="en-US" sz="2000" u="none" strike="noStrike">
                          <a:effectLst/>
                        </a:rPr>
                        <a:t>80%</a:t>
                      </a:r>
                      <a:endParaRPr lang="en-US" sz="2000" b="1" i="0" u="none" strike="noStrike">
                        <a:solidFill>
                          <a:srgbClr val="000000"/>
                        </a:solidFill>
                        <a:effectLst/>
                        <a:latin typeface="Calibri" panose="020F0502020204030204" pitchFamily="34" charset="0"/>
                      </a:endParaRPr>
                    </a:p>
                  </a:txBody>
                  <a:tcPr marL="7320" marR="7320" marT="7320" marB="0" anchor="ctr"/>
                </a:tc>
                <a:tc>
                  <a:txBody>
                    <a:bodyPr/>
                    <a:lstStyle/>
                    <a:p>
                      <a:pPr algn="ctr" fontAlgn="ctr"/>
                      <a:r>
                        <a:rPr lang="en-US" sz="2000" u="none" strike="noStrike" dirty="0">
                          <a:effectLst/>
                        </a:rPr>
                        <a:t>70%</a:t>
                      </a:r>
                      <a:endParaRPr lang="en-US" sz="2000" b="1" i="0" u="none" strike="noStrike" dirty="0">
                        <a:solidFill>
                          <a:srgbClr val="000000"/>
                        </a:solidFill>
                        <a:effectLst/>
                        <a:latin typeface="Calibri" panose="020F0502020204030204" pitchFamily="34" charset="0"/>
                      </a:endParaRPr>
                    </a:p>
                  </a:txBody>
                  <a:tcPr marL="7320" marR="7320" marT="7320" marB="0" anchor="ctr"/>
                </a:tc>
                <a:tc>
                  <a:txBody>
                    <a:bodyPr/>
                    <a:lstStyle/>
                    <a:p>
                      <a:pPr algn="ctr" fontAlgn="ctr"/>
                      <a:r>
                        <a:rPr lang="en-US" sz="2000" u="none" strike="noStrike">
                          <a:effectLst/>
                        </a:rPr>
                        <a:t>40-45%</a:t>
                      </a:r>
                      <a:endParaRPr lang="en-US" sz="2000" b="1" i="0" u="none" strike="noStrike">
                        <a:solidFill>
                          <a:srgbClr val="000000"/>
                        </a:solidFill>
                        <a:effectLst/>
                        <a:latin typeface="Calibri" panose="020F0502020204030204" pitchFamily="34" charset="0"/>
                      </a:endParaRPr>
                    </a:p>
                  </a:txBody>
                  <a:tcPr marL="7320" marR="7320" marT="7320" marB="0" anchor="ctr"/>
                </a:tc>
              </a:tr>
              <a:tr h="146408">
                <a:tc>
                  <a:txBody>
                    <a:bodyPr/>
                    <a:lstStyle/>
                    <a:p>
                      <a:pPr algn="l" fontAlgn="b"/>
                      <a:r>
                        <a:rPr lang="en-US" sz="2000" u="none" strike="noStrike">
                          <a:effectLst/>
                        </a:rPr>
                        <a:t>Goal 2: Conducive Learning Environment</a:t>
                      </a:r>
                      <a:endParaRPr lang="en-US" sz="2000" b="1" i="0" u="none" strike="noStrike">
                        <a:solidFill>
                          <a:srgbClr val="000000"/>
                        </a:solidFill>
                        <a:effectLst/>
                        <a:latin typeface="Calibri" panose="020F0502020204030204" pitchFamily="34" charset="0"/>
                      </a:endParaRPr>
                    </a:p>
                  </a:txBody>
                  <a:tcPr marL="7320" marR="7320" marT="7320" marB="0" anchor="b"/>
                </a:tc>
                <a:tc>
                  <a:txBody>
                    <a:bodyPr/>
                    <a:lstStyle/>
                    <a:p>
                      <a:pPr algn="ctr" fontAlgn="ctr"/>
                      <a:r>
                        <a:rPr lang="en-US" sz="2000" u="none" strike="noStrike">
                          <a:effectLst/>
                        </a:rPr>
                        <a:t>5-10%</a:t>
                      </a:r>
                      <a:endParaRPr lang="en-US" sz="2000" b="1" i="0" u="none" strike="noStrike">
                        <a:solidFill>
                          <a:srgbClr val="000000"/>
                        </a:solidFill>
                        <a:effectLst/>
                        <a:latin typeface="Calibri" panose="020F0502020204030204" pitchFamily="34" charset="0"/>
                      </a:endParaRPr>
                    </a:p>
                  </a:txBody>
                  <a:tcPr marL="7320" marR="7320" marT="7320" marB="0" anchor="ctr"/>
                </a:tc>
                <a:tc>
                  <a:txBody>
                    <a:bodyPr/>
                    <a:lstStyle/>
                    <a:p>
                      <a:pPr algn="ctr" fontAlgn="ctr"/>
                      <a:r>
                        <a:rPr lang="en-US" sz="2000" u="none" strike="noStrike">
                          <a:effectLst/>
                        </a:rPr>
                        <a:t>5-10%</a:t>
                      </a:r>
                      <a:endParaRPr lang="en-US" sz="2000" b="1" i="0" u="none" strike="noStrike">
                        <a:solidFill>
                          <a:srgbClr val="000000"/>
                        </a:solidFill>
                        <a:effectLst/>
                        <a:latin typeface="Calibri" panose="020F0502020204030204" pitchFamily="34" charset="0"/>
                      </a:endParaRPr>
                    </a:p>
                  </a:txBody>
                  <a:tcPr marL="7320" marR="7320" marT="7320" marB="0" anchor="ctr"/>
                </a:tc>
                <a:tc>
                  <a:txBody>
                    <a:bodyPr/>
                    <a:lstStyle/>
                    <a:p>
                      <a:pPr algn="ctr" fontAlgn="ctr"/>
                      <a:r>
                        <a:rPr lang="en-US" sz="2000" u="none" strike="noStrike">
                          <a:effectLst/>
                        </a:rPr>
                        <a:t>5%</a:t>
                      </a:r>
                      <a:endParaRPr lang="en-US" sz="2000" b="1" i="0" u="none" strike="noStrike">
                        <a:solidFill>
                          <a:srgbClr val="000000"/>
                        </a:solidFill>
                        <a:effectLst/>
                        <a:latin typeface="Calibri" panose="020F0502020204030204" pitchFamily="34" charset="0"/>
                      </a:endParaRPr>
                    </a:p>
                  </a:txBody>
                  <a:tcPr marL="7320" marR="7320" marT="7320" marB="0" anchor="ctr"/>
                </a:tc>
              </a:tr>
              <a:tr h="146408">
                <a:tc>
                  <a:txBody>
                    <a:bodyPr/>
                    <a:lstStyle/>
                    <a:p>
                      <a:pPr algn="l" fontAlgn="b"/>
                      <a:r>
                        <a:rPr lang="en-US" sz="2000" u="none" strike="noStrike">
                          <a:effectLst/>
                        </a:rPr>
                        <a:t>Goal 3: Improvement and Accountability</a:t>
                      </a:r>
                      <a:endParaRPr lang="en-US" sz="2000" b="1" i="0" u="none" strike="noStrike">
                        <a:solidFill>
                          <a:srgbClr val="000000"/>
                        </a:solidFill>
                        <a:effectLst/>
                        <a:latin typeface="Calibri" panose="020F0502020204030204" pitchFamily="34" charset="0"/>
                      </a:endParaRPr>
                    </a:p>
                  </a:txBody>
                  <a:tcPr marL="7320" marR="7320" marT="7320" marB="0" anchor="b"/>
                </a:tc>
                <a:tc>
                  <a:txBody>
                    <a:bodyPr/>
                    <a:lstStyle/>
                    <a:p>
                      <a:pPr algn="ctr" fontAlgn="ctr"/>
                      <a:r>
                        <a:rPr lang="en-US" sz="2000" u="none" strike="noStrike">
                          <a:effectLst/>
                        </a:rPr>
                        <a:t>5-10%</a:t>
                      </a:r>
                      <a:endParaRPr lang="en-US" sz="2000" b="1" i="0" u="none" strike="noStrike">
                        <a:solidFill>
                          <a:srgbClr val="000000"/>
                        </a:solidFill>
                        <a:effectLst/>
                        <a:latin typeface="Calibri" panose="020F0502020204030204" pitchFamily="34" charset="0"/>
                      </a:endParaRPr>
                    </a:p>
                  </a:txBody>
                  <a:tcPr marL="7320" marR="7320" marT="7320" marB="0" anchor="ctr"/>
                </a:tc>
                <a:tc>
                  <a:txBody>
                    <a:bodyPr/>
                    <a:lstStyle/>
                    <a:p>
                      <a:pPr algn="ctr" fontAlgn="ctr"/>
                      <a:r>
                        <a:rPr lang="en-US" sz="2000" u="none" strike="noStrike">
                          <a:effectLst/>
                        </a:rPr>
                        <a:t>5-10%</a:t>
                      </a:r>
                      <a:endParaRPr lang="en-US" sz="2000" b="1" i="0" u="none" strike="noStrike">
                        <a:solidFill>
                          <a:srgbClr val="000000"/>
                        </a:solidFill>
                        <a:effectLst/>
                        <a:latin typeface="Calibri" panose="020F0502020204030204" pitchFamily="34" charset="0"/>
                      </a:endParaRPr>
                    </a:p>
                  </a:txBody>
                  <a:tcPr marL="7320" marR="7320" marT="7320" marB="0" anchor="ctr"/>
                </a:tc>
                <a:tc>
                  <a:txBody>
                    <a:bodyPr/>
                    <a:lstStyle/>
                    <a:p>
                      <a:pPr algn="ctr" fontAlgn="ctr"/>
                      <a:r>
                        <a:rPr lang="en-US" sz="2000" u="none" strike="noStrike">
                          <a:effectLst/>
                        </a:rPr>
                        <a:t>45-50%</a:t>
                      </a:r>
                      <a:endParaRPr lang="en-US" sz="2000" b="1" i="0" u="none" strike="noStrike">
                        <a:solidFill>
                          <a:srgbClr val="000000"/>
                        </a:solidFill>
                        <a:effectLst/>
                        <a:latin typeface="Calibri" panose="020F0502020204030204" pitchFamily="34" charset="0"/>
                      </a:endParaRPr>
                    </a:p>
                  </a:txBody>
                  <a:tcPr marL="7320" marR="7320" marT="7320" marB="0" anchor="ctr"/>
                </a:tc>
              </a:tr>
              <a:tr h="146408">
                <a:tc>
                  <a:txBody>
                    <a:bodyPr/>
                    <a:lstStyle/>
                    <a:p>
                      <a:pPr algn="l" fontAlgn="b"/>
                      <a:r>
                        <a:rPr lang="en-US" sz="2000" u="none" strike="noStrike">
                          <a:effectLst/>
                        </a:rPr>
                        <a:t>Goal 4: Visibility and Engagement</a:t>
                      </a:r>
                      <a:endParaRPr lang="en-US" sz="2000" b="1" i="0" u="none" strike="noStrike">
                        <a:solidFill>
                          <a:srgbClr val="000000"/>
                        </a:solidFill>
                        <a:effectLst/>
                        <a:latin typeface="Calibri" panose="020F0502020204030204" pitchFamily="34" charset="0"/>
                      </a:endParaRPr>
                    </a:p>
                  </a:txBody>
                  <a:tcPr marL="7320" marR="7320" marT="7320" marB="0" anchor="b"/>
                </a:tc>
                <a:tc>
                  <a:txBody>
                    <a:bodyPr/>
                    <a:lstStyle/>
                    <a:p>
                      <a:pPr algn="ctr" fontAlgn="ctr"/>
                      <a:r>
                        <a:rPr lang="en-US" sz="2000" u="none" strike="noStrike">
                          <a:effectLst/>
                        </a:rPr>
                        <a:t>5-10%</a:t>
                      </a:r>
                      <a:endParaRPr lang="en-US" sz="2000" b="1" i="0" u="none" strike="noStrike">
                        <a:solidFill>
                          <a:srgbClr val="000000"/>
                        </a:solidFill>
                        <a:effectLst/>
                        <a:latin typeface="Calibri" panose="020F0502020204030204" pitchFamily="34" charset="0"/>
                      </a:endParaRPr>
                    </a:p>
                  </a:txBody>
                  <a:tcPr marL="7320" marR="7320" marT="7320" marB="0" anchor="ctr"/>
                </a:tc>
                <a:tc>
                  <a:txBody>
                    <a:bodyPr/>
                    <a:lstStyle/>
                    <a:p>
                      <a:pPr algn="ctr" fontAlgn="ctr"/>
                      <a:r>
                        <a:rPr lang="en-US" sz="2000" u="none" strike="noStrike">
                          <a:effectLst/>
                        </a:rPr>
                        <a:t>10-15%</a:t>
                      </a:r>
                      <a:endParaRPr lang="en-US" sz="2000" b="1" i="0" u="none" strike="noStrike">
                        <a:solidFill>
                          <a:srgbClr val="000000"/>
                        </a:solidFill>
                        <a:effectLst/>
                        <a:latin typeface="Calibri" panose="020F0502020204030204" pitchFamily="34" charset="0"/>
                      </a:endParaRPr>
                    </a:p>
                  </a:txBody>
                  <a:tcPr marL="7320" marR="7320" marT="7320" marB="0" anchor="ctr"/>
                </a:tc>
                <a:tc>
                  <a:txBody>
                    <a:bodyPr/>
                    <a:lstStyle/>
                    <a:p>
                      <a:pPr algn="ctr" fontAlgn="ctr"/>
                      <a:r>
                        <a:rPr lang="en-US" sz="2000" u="none" strike="noStrike" dirty="0">
                          <a:effectLst/>
                        </a:rPr>
                        <a:t>5-10%</a:t>
                      </a:r>
                      <a:endParaRPr lang="en-US" sz="2000" b="1" i="0" u="none" strike="noStrike" dirty="0">
                        <a:solidFill>
                          <a:srgbClr val="000000"/>
                        </a:solidFill>
                        <a:effectLst/>
                        <a:latin typeface="Calibri" panose="020F0502020204030204" pitchFamily="34" charset="0"/>
                      </a:endParaRPr>
                    </a:p>
                  </a:txBody>
                  <a:tcPr marL="7320" marR="7320" marT="7320" marB="0" anchor="ctr"/>
                </a:tc>
              </a:tr>
            </a:tbl>
          </a:graphicData>
        </a:graphic>
      </p:graphicFrame>
      <p:sp>
        <p:nvSpPr>
          <p:cNvPr id="13" name="Rectangle 12"/>
          <p:cNvSpPr/>
          <p:nvPr/>
        </p:nvSpPr>
        <p:spPr>
          <a:xfrm>
            <a:off x="0" y="6438205"/>
            <a:ext cx="6366933" cy="419795"/>
          </a:xfrm>
          <a:prstGeom prst="rect">
            <a:avLst/>
          </a:prstGeom>
        </p:spPr>
        <p:txBody>
          <a:bodyPr wrap="square">
            <a:spAutoFit/>
          </a:bodyPr>
          <a:lstStyle/>
          <a:p>
            <a:pP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Goal 4: visibility and engagement</a:t>
            </a:r>
            <a:endParaRPr lang="en-US" b="1" cap="all" dirty="0">
              <a:solidFill>
                <a:prstClr val="black">
                  <a:lumMod val="65000"/>
                  <a:lumOff val="35000"/>
                </a:prstClr>
              </a:solidFill>
            </a:endParaRPr>
          </a:p>
        </p:txBody>
      </p:sp>
      <p:sp>
        <p:nvSpPr>
          <p:cNvPr id="6" name="Rectangle 5"/>
          <p:cNvSpPr/>
          <p:nvPr/>
        </p:nvSpPr>
        <p:spPr>
          <a:xfrm>
            <a:off x="2438398" y="1720470"/>
            <a:ext cx="6366933" cy="419795"/>
          </a:xfrm>
          <a:prstGeom prst="rect">
            <a:avLst/>
          </a:prstGeom>
        </p:spPr>
        <p:txBody>
          <a:bodyPr wrap="square">
            <a:spAutoFit/>
          </a:bodyPr>
          <a:lstStyle/>
          <a:p>
            <a:pPr algn="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Faculty performance evaluation rubrics</a:t>
            </a:r>
            <a:endParaRPr lang="en-US" b="1" cap="all" dirty="0">
              <a:solidFill>
                <a:prstClr val="black">
                  <a:lumMod val="65000"/>
                  <a:lumOff val="35000"/>
                </a:prstClr>
              </a:solidFill>
            </a:endParaRPr>
          </a:p>
        </p:txBody>
      </p:sp>
    </p:spTree>
    <p:extLst>
      <p:ext uri="{BB962C8B-B14F-4D97-AF65-F5344CB8AC3E}">
        <p14:creationId xmlns:p14="http://schemas.microsoft.com/office/powerpoint/2010/main" val="889040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9523" y="308125"/>
            <a:ext cx="5814477" cy="678464"/>
          </a:xfrm>
          <a:noFill/>
        </p:spPr>
        <p:txBody>
          <a:bodyPr>
            <a:normAutofit/>
          </a:bodyPr>
          <a:lstStyle/>
          <a:p>
            <a:pPr lvl="0" algn="r"/>
            <a:r>
              <a:rPr lang="en-US" sz="2800" b="1" dirty="0" smtClean="0">
                <a:effectLst>
                  <a:glow rad="63500">
                    <a:schemeClr val="accent2">
                      <a:satMod val="175000"/>
                      <a:alpha val="40000"/>
                    </a:schemeClr>
                  </a:glow>
                </a:effectLst>
              </a:rPr>
              <a:t>ISMP     Mission Excellence</a:t>
            </a:r>
            <a:endParaRPr lang="en-US" sz="2800" dirty="0"/>
          </a:p>
        </p:txBody>
      </p:sp>
      <p:sp>
        <p:nvSpPr>
          <p:cNvPr id="8" name="Title 1"/>
          <p:cNvSpPr txBox="1">
            <a:spLocks/>
          </p:cNvSpPr>
          <p:nvPr/>
        </p:nvSpPr>
        <p:spPr>
          <a:xfrm>
            <a:off x="40894" y="1396018"/>
            <a:ext cx="9103106" cy="697475"/>
          </a:xfrm>
          <a:prstGeom prst="rect">
            <a:avLst/>
          </a:prstGeom>
          <a:noFill/>
        </p:spPr>
        <p:txBody>
          <a:bodyPr vert="horz" lIns="91440" tIns="45720" rIns="91440" bIns="45720" rtlCol="0" anchor="t">
            <a:normAutofit/>
          </a:bodyPr>
          <a:lst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a:lstStyle>
          <a:p>
            <a:pPr algn="r" fontAlgn="auto">
              <a:spcAft>
                <a:spcPts val="0"/>
              </a:spcAft>
            </a:pPr>
            <a:r>
              <a:rPr lang="en-US" sz="2800" b="1" dirty="0" smtClean="0">
                <a:effectLst>
                  <a:glow rad="63500">
                    <a:schemeClr val="accent2">
                      <a:satMod val="175000"/>
                      <a:alpha val="40000"/>
                    </a:schemeClr>
                  </a:glow>
                </a:effectLst>
              </a:rPr>
              <a:t>ISMP     Mission Excellence = Transformation</a:t>
            </a:r>
            <a:endParaRPr lang="en-US" sz="2800" dirty="0"/>
          </a:p>
        </p:txBody>
      </p:sp>
      <p:sp>
        <p:nvSpPr>
          <p:cNvPr id="10" name="Right Arrow 9"/>
          <p:cNvSpPr/>
          <p:nvPr/>
        </p:nvSpPr>
        <p:spPr>
          <a:xfrm>
            <a:off x="1787502" y="1502567"/>
            <a:ext cx="365760" cy="274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5091174" y="419640"/>
            <a:ext cx="365760" cy="274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720029" y="2996044"/>
            <a:ext cx="6366933" cy="2308324"/>
          </a:xfrm>
          <a:prstGeom prst="rect">
            <a:avLst/>
          </a:prstGeom>
        </p:spPr>
        <p:txBody>
          <a:bodyPr wrap="square">
            <a:spAutoFit/>
          </a:bodyPr>
          <a:lstStyle/>
          <a:p>
            <a:pPr>
              <a:defRPr sz="2128" b="1" i="0" u="none" strike="noStrike" kern="1200" cap="all" baseline="0">
                <a:solidFill>
                  <a:prstClr val="black">
                    <a:lumMod val="65000"/>
                    <a:lumOff val="35000"/>
                  </a:prstClr>
                </a:solidFill>
                <a:latin typeface="+mn-lt"/>
                <a:ea typeface="+mn-ea"/>
                <a:cs typeface="+mn-cs"/>
              </a:defRPr>
            </a:pPr>
            <a:r>
              <a:rPr lang="en-US" sz="3600" b="1" cap="all" dirty="0" err="1" smtClean="0">
                <a:solidFill>
                  <a:prstClr val="black">
                    <a:lumMod val="65000"/>
                    <a:lumOff val="35000"/>
                  </a:prstClr>
                </a:solidFill>
              </a:rPr>
              <a:t>Gcc</a:t>
            </a:r>
            <a:r>
              <a:rPr lang="en-US" sz="3600" b="1" cap="all" dirty="0" smtClean="0">
                <a:solidFill>
                  <a:prstClr val="black">
                    <a:lumMod val="65000"/>
                    <a:lumOff val="35000"/>
                  </a:prstClr>
                </a:solidFill>
              </a:rPr>
              <a:t> is engaged in transformation to ensure 100% student-centered success.</a:t>
            </a:r>
            <a:endParaRPr lang="en-US" sz="3600" b="1" cap="all" dirty="0">
              <a:solidFill>
                <a:prstClr val="black">
                  <a:lumMod val="65000"/>
                  <a:lumOff val="35000"/>
                </a:prstClr>
              </a:solidFill>
            </a:endParaRPr>
          </a:p>
        </p:txBody>
      </p:sp>
    </p:spTree>
    <p:extLst>
      <p:ext uri="{BB962C8B-B14F-4D97-AF65-F5344CB8AC3E}">
        <p14:creationId xmlns:p14="http://schemas.microsoft.com/office/powerpoint/2010/main" val="2359406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9523" y="1108225"/>
            <a:ext cx="5814477" cy="678464"/>
          </a:xfrm>
          <a:noFill/>
        </p:spPr>
        <p:txBody>
          <a:bodyPr>
            <a:noAutofit/>
          </a:bodyPr>
          <a:lstStyle/>
          <a:p>
            <a:pPr lvl="0" algn="r"/>
            <a:r>
              <a:rPr lang="en-US" sz="4000" b="1" dirty="0" smtClean="0">
                <a:effectLst>
                  <a:glow rad="63500">
                    <a:schemeClr val="accent2">
                      <a:satMod val="175000"/>
                      <a:alpha val="40000"/>
                    </a:schemeClr>
                  </a:glow>
                </a:effectLst>
              </a:rPr>
              <a:t>Accreditation Basics</a:t>
            </a:r>
            <a:endParaRPr lang="en-US" sz="4000" dirty="0"/>
          </a:p>
        </p:txBody>
      </p:sp>
      <p:sp>
        <p:nvSpPr>
          <p:cNvPr id="12" name="Rectangle 11"/>
          <p:cNvSpPr/>
          <p:nvPr/>
        </p:nvSpPr>
        <p:spPr>
          <a:xfrm>
            <a:off x="2720029" y="2214994"/>
            <a:ext cx="6366933" cy="4524315"/>
          </a:xfrm>
          <a:prstGeom prst="rect">
            <a:avLst/>
          </a:prstGeom>
        </p:spPr>
        <p:txBody>
          <a:bodyPr wrap="square">
            <a:spAutoFit/>
          </a:bodyPr>
          <a:lstStyle/>
          <a:p>
            <a:pPr algn="ctr">
              <a:defRPr sz="2128" b="1" i="0" u="none" strike="noStrike" kern="1200" cap="all" baseline="0">
                <a:solidFill>
                  <a:prstClr val="black">
                    <a:lumMod val="65000"/>
                    <a:lumOff val="35000"/>
                  </a:prstClr>
                </a:solidFill>
                <a:latin typeface="+mn-lt"/>
                <a:ea typeface="+mn-ea"/>
                <a:cs typeface="+mn-cs"/>
              </a:defRPr>
            </a:pPr>
            <a:r>
              <a:rPr lang="en-US" sz="4800" b="1" cap="all" dirty="0">
                <a:solidFill>
                  <a:prstClr val="black">
                    <a:lumMod val="65000"/>
                    <a:lumOff val="35000"/>
                  </a:prstClr>
                </a:solidFill>
                <a:effectLst>
                  <a:glow rad="63500">
                    <a:schemeClr val="accent2">
                      <a:satMod val="175000"/>
                      <a:alpha val="40000"/>
                    </a:schemeClr>
                  </a:glow>
                </a:effectLst>
              </a:rPr>
              <a:t>GCC Campus Deadline: </a:t>
            </a:r>
            <a:endParaRPr lang="en-US" sz="4800" b="1" cap="all" dirty="0" smtClean="0">
              <a:solidFill>
                <a:prstClr val="black">
                  <a:lumMod val="65000"/>
                  <a:lumOff val="35000"/>
                </a:prstClr>
              </a:solidFill>
              <a:effectLst>
                <a:glow rad="63500">
                  <a:schemeClr val="accent2">
                    <a:satMod val="175000"/>
                    <a:alpha val="40000"/>
                  </a:schemeClr>
                </a:glow>
              </a:effectLst>
            </a:endParaRPr>
          </a:p>
          <a:p>
            <a:pPr algn="ctr">
              <a:defRPr sz="2128" b="1" i="0" u="none" strike="noStrike" kern="1200" cap="all" baseline="0">
                <a:solidFill>
                  <a:prstClr val="black">
                    <a:lumMod val="65000"/>
                    <a:lumOff val="35000"/>
                  </a:prstClr>
                </a:solidFill>
                <a:latin typeface="+mn-lt"/>
                <a:ea typeface="+mn-ea"/>
                <a:cs typeface="+mn-cs"/>
              </a:defRPr>
            </a:pPr>
            <a:r>
              <a:rPr lang="en-US" sz="4800" b="1" cap="all" dirty="0" smtClean="0">
                <a:solidFill>
                  <a:prstClr val="black">
                    <a:lumMod val="65000"/>
                    <a:lumOff val="35000"/>
                  </a:prstClr>
                </a:solidFill>
                <a:effectLst>
                  <a:glow rad="63500">
                    <a:schemeClr val="accent2">
                      <a:satMod val="175000"/>
                      <a:alpha val="40000"/>
                    </a:schemeClr>
                  </a:glow>
                </a:effectLst>
              </a:rPr>
              <a:t>October </a:t>
            </a:r>
            <a:r>
              <a:rPr lang="en-US" sz="4800" b="1" cap="all" dirty="0">
                <a:solidFill>
                  <a:prstClr val="black">
                    <a:lumMod val="65000"/>
                    <a:lumOff val="35000"/>
                  </a:prstClr>
                </a:solidFill>
                <a:effectLst>
                  <a:glow rad="63500">
                    <a:schemeClr val="accent2">
                      <a:satMod val="175000"/>
                      <a:alpha val="40000"/>
                    </a:schemeClr>
                  </a:glow>
                </a:effectLst>
              </a:rPr>
              <a:t>30, 2017</a:t>
            </a:r>
            <a:endParaRPr lang="en-US" sz="4800" b="1" cap="all" dirty="0">
              <a:solidFill>
                <a:prstClr val="black">
                  <a:lumMod val="65000"/>
                  <a:lumOff val="35000"/>
                </a:prstClr>
              </a:solidFill>
            </a:endParaRPr>
          </a:p>
          <a:p>
            <a:pPr>
              <a:defRPr sz="2128" b="1" i="0" u="none" strike="noStrike" kern="1200" cap="all" baseline="0">
                <a:solidFill>
                  <a:prstClr val="black">
                    <a:lumMod val="65000"/>
                    <a:lumOff val="35000"/>
                  </a:prstClr>
                </a:solidFill>
                <a:latin typeface="+mn-lt"/>
                <a:ea typeface="+mn-ea"/>
                <a:cs typeface="+mn-cs"/>
              </a:defRPr>
            </a:pPr>
            <a:endParaRPr lang="en-US" sz="3600" b="1" cap="all" dirty="0" smtClean="0">
              <a:solidFill>
                <a:prstClr val="black">
                  <a:lumMod val="65000"/>
                  <a:lumOff val="35000"/>
                </a:prstClr>
              </a:solidFill>
              <a:hlinkClick r:id="rId3"/>
            </a:endParaRPr>
          </a:p>
          <a:p>
            <a:pPr>
              <a:defRPr sz="2128" b="1" i="0" u="none" strike="noStrike" kern="1200" cap="all" baseline="0">
                <a:solidFill>
                  <a:prstClr val="black">
                    <a:lumMod val="65000"/>
                    <a:lumOff val="35000"/>
                  </a:prstClr>
                </a:solidFill>
                <a:latin typeface="+mn-lt"/>
                <a:ea typeface="+mn-ea"/>
                <a:cs typeface="+mn-cs"/>
              </a:defRPr>
            </a:pPr>
            <a:endParaRPr lang="en-US" sz="3600" b="1" cap="all" dirty="0">
              <a:solidFill>
                <a:prstClr val="black">
                  <a:lumMod val="65000"/>
                  <a:lumOff val="35000"/>
                </a:prstClr>
              </a:solidFill>
              <a:hlinkClick r:id="rId3"/>
            </a:endParaRPr>
          </a:p>
          <a:p>
            <a:pPr>
              <a:defRPr sz="2128" b="1" i="0" u="none" strike="noStrike" kern="1200" cap="all" baseline="0">
                <a:solidFill>
                  <a:prstClr val="black">
                    <a:lumMod val="65000"/>
                    <a:lumOff val="35000"/>
                  </a:prstClr>
                </a:solidFill>
                <a:latin typeface="+mn-lt"/>
                <a:ea typeface="+mn-ea"/>
                <a:cs typeface="+mn-cs"/>
              </a:defRPr>
            </a:pPr>
            <a:r>
              <a:rPr lang="en-US" sz="3600" b="1" cap="all" dirty="0" smtClean="0">
                <a:solidFill>
                  <a:prstClr val="black">
                    <a:lumMod val="65000"/>
                    <a:lumOff val="35000"/>
                  </a:prstClr>
                </a:solidFill>
                <a:hlinkClick r:id="rId3"/>
              </a:rPr>
              <a:t>http</a:t>
            </a:r>
            <a:r>
              <a:rPr lang="en-US" sz="3600" b="1" cap="all" dirty="0">
                <a:solidFill>
                  <a:prstClr val="black">
                    <a:lumMod val="65000"/>
                    <a:lumOff val="35000"/>
                  </a:prstClr>
                </a:solidFill>
                <a:hlinkClick r:id="rId3"/>
              </a:rPr>
              <a:t>://www.accjc-accreditationcourse.org</a:t>
            </a:r>
            <a:r>
              <a:rPr lang="en-US" sz="3600" b="1" cap="all" dirty="0" smtClean="0">
                <a:solidFill>
                  <a:prstClr val="black">
                    <a:lumMod val="65000"/>
                    <a:lumOff val="35000"/>
                  </a:prstClr>
                </a:solidFill>
                <a:hlinkClick r:id="rId3"/>
              </a:rPr>
              <a:t>/</a:t>
            </a:r>
            <a:endParaRPr lang="en-US" sz="3600" b="1" cap="all" dirty="0" smtClean="0">
              <a:solidFill>
                <a:prstClr val="black">
                  <a:lumMod val="65000"/>
                  <a:lumOff val="35000"/>
                </a:prstClr>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685" y="85382"/>
            <a:ext cx="6543675" cy="561975"/>
          </a:xfrm>
          <a:prstGeom prst="rect">
            <a:avLst/>
          </a:prstGeom>
        </p:spPr>
      </p:pic>
    </p:spTree>
    <p:extLst>
      <p:ext uri="{BB962C8B-B14F-4D97-AF65-F5344CB8AC3E}">
        <p14:creationId xmlns:p14="http://schemas.microsoft.com/office/powerpoint/2010/main" val="3289724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2860"/>
            <a:ext cx="9144000" cy="6586418"/>
          </a:xfrm>
          <a:prstGeom prst="rect">
            <a:avLst/>
          </a:prstGeom>
          <a:noFill/>
        </p:spPr>
        <p:txBody>
          <a:bodyPr wrap="square" rtlCol="0">
            <a:spAutoFit/>
          </a:bodyPr>
          <a:lstStyle/>
          <a:p>
            <a:pPr algn="ctr"/>
            <a:r>
              <a:rPr lang="en-US" sz="3600" b="1" dirty="0" smtClean="0">
                <a:solidFill>
                  <a:schemeClr val="accent4">
                    <a:lumMod val="10000"/>
                  </a:schemeClr>
                </a:solidFill>
                <a:latin typeface="Khmer UI" pitchFamily="34" charset="0"/>
                <a:cs typeface="Khmer UI" pitchFamily="34" charset="0"/>
              </a:rPr>
              <a:t>Mission:</a:t>
            </a:r>
          </a:p>
          <a:p>
            <a:pPr algn="ctr"/>
            <a:r>
              <a:rPr lang="en-US" sz="3600" b="1" dirty="0" smtClean="0">
                <a:solidFill>
                  <a:schemeClr val="accent4">
                    <a:lumMod val="10000"/>
                  </a:schemeClr>
                </a:solidFill>
                <a:latin typeface="Khmer UI" pitchFamily="34" charset="0"/>
                <a:cs typeface="Khmer UI" pitchFamily="34" charset="0"/>
              </a:rPr>
              <a:t>Guam Community College is a leader in career and technical workforce development, providing the highest quality, student-centered education and job training for Micronesia.</a:t>
            </a:r>
          </a:p>
          <a:p>
            <a:pPr algn="ctr"/>
            <a:endParaRPr lang="en-US" sz="2800" b="1" i="1" dirty="0" smtClean="0">
              <a:solidFill>
                <a:schemeClr val="accent4">
                  <a:lumMod val="10000"/>
                </a:schemeClr>
              </a:solidFill>
              <a:latin typeface="Khmer UI" pitchFamily="34" charset="0"/>
              <a:cs typeface="Khmer UI" pitchFamily="34" charset="0"/>
            </a:endParaRPr>
          </a:p>
          <a:p>
            <a:pPr algn="ctr"/>
            <a:r>
              <a:rPr lang="en-US" sz="2800" b="1" i="1" dirty="0" err="1" smtClean="0">
                <a:solidFill>
                  <a:schemeClr val="accent4">
                    <a:lumMod val="10000"/>
                  </a:schemeClr>
                </a:solidFill>
                <a:latin typeface="Khmer UI" pitchFamily="34" charset="0"/>
                <a:cs typeface="Khmer UI" pitchFamily="34" charset="0"/>
              </a:rPr>
              <a:t>Sinangan</a:t>
            </a:r>
            <a:r>
              <a:rPr lang="en-US" sz="2800" b="1" i="1" dirty="0" smtClean="0">
                <a:solidFill>
                  <a:schemeClr val="accent4">
                    <a:lumMod val="10000"/>
                  </a:schemeClr>
                </a:solidFill>
                <a:latin typeface="Khmer UI" pitchFamily="34" charset="0"/>
                <a:cs typeface="Khmer UI" pitchFamily="34" charset="0"/>
              </a:rPr>
              <a:t> </a:t>
            </a:r>
            <a:r>
              <a:rPr lang="en-US" sz="2800" b="1" i="1" dirty="0" err="1" smtClean="0">
                <a:solidFill>
                  <a:schemeClr val="accent4">
                    <a:lumMod val="10000"/>
                  </a:schemeClr>
                </a:solidFill>
                <a:latin typeface="Khmer UI" pitchFamily="34" charset="0"/>
                <a:cs typeface="Khmer UI" pitchFamily="34" charset="0"/>
              </a:rPr>
              <a:t>Misión</a:t>
            </a:r>
            <a:r>
              <a:rPr lang="en-US" sz="2800" b="1" i="1" dirty="0" smtClean="0">
                <a:solidFill>
                  <a:schemeClr val="accent4">
                    <a:lumMod val="10000"/>
                  </a:schemeClr>
                </a:solidFill>
                <a:latin typeface="Khmer UI" pitchFamily="34" charset="0"/>
                <a:cs typeface="Khmer UI" pitchFamily="34" charset="0"/>
              </a:rPr>
              <a:t> </a:t>
            </a:r>
            <a:r>
              <a:rPr lang="en-US" sz="2800" b="1" dirty="0" smtClean="0">
                <a:solidFill>
                  <a:schemeClr val="accent4">
                    <a:lumMod val="10000"/>
                  </a:schemeClr>
                </a:solidFill>
                <a:latin typeface="Khmer UI" pitchFamily="34" charset="0"/>
                <a:cs typeface="Khmer UI" pitchFamily="34" charset="0"/>
              </a:rPr>
              <a:t>(Chamorro translation)</a:t>
            </a:r>
          </a:p>
          <a:p>
            <a:pPr algn="ctr"/>
            <a:endParaRPr lang="en-US" sz="1000" b="1" dirty="0" smtClean="0">
              <a:solidFill>
                <a:schemeClr val="accent4">
                  <a:lumMod val="10000"/>
                </a:schemeClr>
              </a:solidFill>
              <a:latin typeface="Khmer UI" pitchFamily="34" charset="0"/>
              <a:cs typeface="Khmer UI" pitchFamily="34" charset="0"/>
            </a:endParaRPr>
          </a:p>
          <a:p>
            <a:pPr algn="ctr"/>
            <a:r>
              <a:rPr lang="en-US" sz="2800" b="1" dirty="0" err="1" smtClean="0">
                <a:solidFill>
                  <a:schemeClr val="accent4">
                    <a:lumMod val="10000"/>
                  </a:schemeClr>
                </a:solidFill>
                <a:latin typeface="Khmer UI" pitchFamily="34" charset="0"/>
                <a:cs typeface="Khmer UI" pitchFamily="34" charset="0"/>
              </a:rPr>
              <a:t>Guiya</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i</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Kulehon</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Kumunidåt</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Guåhan</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i</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mas</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takhilo</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mamanaguen</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fina’che’cho</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yan</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i</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teknikåt</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na</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kinahulo</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i</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manfáfache’cho</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ya</a:t>
            </a:r>
            <a:r>
              <a:rPr lang="en-US" sz="2800" b="1" dirty="0" smtClean="0">
                <a:solidFill>
                  <a:schemeClr val="accent4">
                    <a:lumMod val="10000"/>
                  </a:schemeClr>
                </a:solidFill>
                <a:latin typeface="Khmer UI" pitchFamily="34" charset="0"/>
                <a:cs typeface="Khmer UI" pitchFamily="34" charset="0"/>
              </a:rPr>
              <a:t> u </a:t>
            </a:r>
            <a:r>
              <a:rPr lang="en-US" sz="2800" b="1" dirty="0" err="1" smtClean="0">
                <a:solidFill>
                  <a:schemeClr val="accent4">
                    <a:lumMod val="10000"/>
                  </a:schemeClr>
                </a:solidFill>
                <a:latin typeface="Khmer UI" pitchFamily="34" charset="0"/>
                <a:cs typeface="Khmer UI" pitchFamily="34" charset="0"/>
              </a:rPr>
              <a:t>na</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guáguaha</a:t>
            </a:r>
            <a:r>
              <a:rPr lang="en-US" sz="2800" b="1" dirty="0" smtClean="0">
                <a:solidFill>
                  <a:schemeClr val="accent4">
                    <a:lumMod val="10000"/>
                  </a:schemeClr>
                </a:solidFill>
                <a:latin typeface="Khmer UI" pitchFamily="34" charset="0"/>
                <a:cs typeface="Khmer UI" pitchFamily="34" charset="0"/>
              </a:rPr>
              <a:t> nu </a:t>
            </a:r>
            <a:r>
              <a:rPr lang="en-US" sz="2800" b="1" dirty="0" err="1" smtClean="0">
                <a:solidFill>
                  <a:schemeClr val="accent4">
                    <a:lumMod val="10000"/>
                  </a:schemeClr>
                </a:solidFill>
                <a:latin typeface="Khmer UI" pitchFamily="34" charset="0"/>
                <a:cs typeface="Khmer UI" pitchFamily="34" charset="0"/>
              </a:rPr>
              <a:t>i</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manakhilo</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yan</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manmaolek</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na</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tiningo</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ni</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i</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manmafananågui</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yan</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i</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fina’na’guen</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cho’cho</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gi</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iya</a:t>
            </a:r>
            <a:r>
              <a:rPr lang="en-US" sz="2800" b="1" dirty="0" smtClean="0">
                <a:solidFill>
                  <a:schemeClr val="accent4">
                    <a:lumMod val="10000"/>
                  </a:schemeClr>
                </a:solidFill>
                <a:latin typeface="Khmer UI" pitchFamily="34" charset="0"/>
                <a:cs typeface="Khmer UI" pitchFamily="34" charset="0"/>
              </a:rPr>
              <a:t> </a:t>
            </a:r>
            <a:r>
              <a:rPr lang="en-US" sz="2800" b="1" dirty="0" err="1" smtClean="0">
                <a:solidFill>
                  <a:schemeClr val="accent4">
                    <a:lumMod val="10000"/>
                  </a:schemeClr>
                </a:solidFill>
                <a:latin typeface="Khmer UI" pitchFamily="34" charset="0"/>
                <a:cs typeface="Khmer UI" pitchFamily="34" charset="0"/>
              </a:rPr>
              <a:t>Maikronesiha</a:t>
            </a:r>
            <a:r>
              <a:rPr lang="en-US" sz="2800" b="1" dirty="0" smtClean="0">
                <a:solidFill>
                  <a:schemeClr val="accent4">
                    <a:lumMod val="10000"/>
                  </a:schemeClr>
                </a:solidFill>
                <a:latin typeface="Khmer UI" pitchFamily="34" charset="0"/>
                <a:cs typeface="Khmer UI" pitchFamily="34" charset="0"/>
              </a:rPr>
              <a:t>.</a:t>
            </a:r>
          </a:p>
        </p:txBody>
      </p:sp>
    </p:spTree>
    <p:extLst>
      <p:ext uri="{BB962C8B-B14F-4D97-AF65-F5344CB8AC3E}">
        <p14:creationId xmlns:p14="http://schemas.microsoft.com/office/powerpoint/2010/main" val="1153135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4628" y="619146"/>
            <a:ext cx="7699370" cy="1560716"/>
          </a:xfrm>
        </p:spPr>
        <p:txBody>
          <a:bodyPr>
            <a:normAutofit/>
          </a:bodyPr>
          <a:lstStyle/>
          <a:p>
            <a:pPr lvl="0"/>
            <a:r>
              <a:rPr lang="en-US" sz="4000" b="1" dirty="0">
                <a:effectLst>
                  <a:glow rad="63500">
                    <a:schemeClr val="accent2">
                      <a:satMod val="175000"/>
                      <a:alpha val="40000"/>
                    </a:schemeClr>
                  </a:glow>
                </a:effectLst>
              </a:rPr>
              <a:t>Student-Centered </a:t>
            </a:r>
            <a:r>
              <a:rPr lang="en-US" sz="4000" b="1" dirty="0" smtClean="0">
                <a:effectLst>
                  <a:glow rad="63500">
                    <a:schemeClr val="accent2">
                      <a:satMod val="175000"/>
                      <a:alpha val="40000"/>
                    </a:schemeClr>
                  </a:glow>
                </a:effectLst>
              </a:rPr>
              <a:t>Learning</a:t>
            </a:r>
            <a:endParaRPr lang="en-US" dirty="0"/>
          </a:p>
        </p:txBody>
      </p:sp>
      <p:sp>
        <p:nvSpPr>
          <p:cNvPr id="13" name="Rectangle 12"/>
          <p:cNvSpPr/>
          <p:nvPr/>
        </p:nvSpPr>
        <p:spPr>
          <a:xfrm>
            <a:off x="0" y="6438205"/>
            <a:ext cx="6366933" cy="419795"/>
          </a:xfrm>
          <a:prstGeom prst="rect">
            <a:avLst/>
          </a:prstGeom>
        </p:spPr>
        <p:txBody>
          <a:bodyPr wrap="square">
            <a:spAutoFit/>
          </a:bodyPr>
          <a:lstStyle/>
          <a:p>
            <a:pP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Goal 1: retention and completion</a:t>
            </a:r>
            <a:endParaRPr lang="en-US" b="1" cap="all" dirty="0">
              <a:solidFill>
                <a:prstClr val="black">
                  <a:lumMod val="65000"/>
                  <a:lumOff val="35000"/>
                </a:prstClr>
              </a:solidFill>
            </a:endParaRPr>
          </a:p>
        </p:txBody>
      </p:sp>
      <p:graphicFrame>
        <p:nvGraphicFramePr>
          <p:cNvPr id="6" name="Chart 5"/>
          <p:cNvGraphicFramePr>
            <a:graphicFrameLocks/>
          </p:cNvGraphicFramePr>
          <p:nvPr>
            <p:extLst>
              <p:ext uri="{D42A27DB-BD31-4B8C-83A1-F6EECF244321}">
                <p14:modId xmlns:p14="http://schemas.microsoft.com/office/powerpoint/2010/main" val="2534207554"/>
              </p:ext>
            </p:extLst>
          </p:nvPr>
        </p:nvGraphicFramePr>
        <p:xfrm>
          <a:off x="1093788" y="1466850"/>
          <a:ext cx="8050210" cy="53165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55746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4074" y="619146"/>
            <a:ext cx="7159923" cy="1560716"/>
          </a:xfrm>
        </p:spPr>
        <p:txBody>
          <a:bodyPr>
            <a:normAutofit/>
          </a:bodyPr>
          <a:lstStyle/>
          <a:p>
            <a:pPr lvl="0"/>
            <a:r>
              <a:rPr lang="en-US" sz="4000" b="1" dirty="0" smtClean="0">
                <a:effectLst>
                  <a:glow rad="63500">
                    <a:schemeClr val="accent2">
                      <a:satMod val="175000"/>
                      <a:alpha val="40000"/>
                    </a:schemeClr>
                  </a:glow>
                </a:effectLst>
              </a:rPr>
              <a:t>2013-2014 &amp; 2014-2015 GCC Graduates</a:t>
            </a:r>
            <a:endParaRPr lang="en-US" dirty="0"/>
          </a:p>
        </p:txBody>
      </p:sp>
      <p:sp>
        <p:nvSpPr>
          <p:cNvPr id="3" name="Content Placeholder 2"/>
          <p:cNvSpPr>
            <a:spLocks noGrp="1"/>
          </p:cNvSpPr>
          <p:nvPr>
            <p:ph idx="1"/>
          </p:nvPr>
        </p:nvSpPr>
        <p:spPr>
          <a:xfrm>
            <a:off x="4295955" y="2214111"/>
            <a:ext cx="4830795" cy="4419600"/>
          </a:xfrm>
        </p:spPr>
        <p:txBody>
          <a:bodyPr>
            <a:noAutofit/>
          </a:bodyPr>
          <a:lstStyle/>
          <a:p>
            <a:r>
              <a:rPr lang="en-US" sz="1600" b="1" dirty="0" smtClean="0"/>
              <a:t>Architecture </a:t>
            </a:r>
            <a:r>
              <a:rPr lang="en-US" sz="1600" b="1" dirty="0"/>
              <a:t>and Construction</a:t>
            </a:r>
          </a:p>
          <a:p>
            <a:r>
              <a:rPr lang="en-US" sz="1600" b="1" dirty="0"/>
              <a:t>Arts, Audiovisual Technology, and Communications</a:t>
            </a:r>
          </a:p>
          <a:p>
            <a:r>
              <a:rPr lang="en-US" sz="1600" b="1" dirty="0"/>
              <a:t>Business, Management and Administration</a:t>
            </a:r>
          </a:p>
          <a:p>
            <a:r>
              <a:rPr lang="en-US" sz="1600" b="1" dirty="0"/>
              <a:t>Education and Training</a:t>
            </a:r>
          </a:p>
          <a:p>
            <a:r>
              <a:rPr lang="en-US" sz="1600" b="1" dirty="0"/>
              <a:t>Health Services</a:t>
            </a:r>
          </a:p>
          <a:p>
            <a:r>
              <a:rPr lang="en-US" sz="1600" b="1" dirty="0"/>
              <a:t>Hospitality and Tourism</a:t>
            </a:r>
          </a:p>
          <a:p>
            <a:r>
              <a:rPr lang="en-US" sz="1600" b="1" dirty="0"/>
              <a:t>Information Technology</a:t>
            </a:r>
          </a:p>
          <a:p>
            <a:r>
              <a:rPr lang="en-US" sz="1600" b="1" dirty="0"/>
              <a:t>Law, Public Safety and Security</a:t>
            </a:r>
          </a:p>
          <a:p>
            <a:r>
              <a:rPr lang="en-US" sz="1600" b="1" dirty="0"/>
              <a:t>Marketing, Sales and Services</a:t>
            </a:r>
          </a:p>
          <a:p>
            <a:r>
              <a:rPr lang="en-US" sz="1600" b="1" dirty="0"/>
              <a:t>Science, Technology, Engineering and Math</a:t>
            </a:r>
          </a:p>
          <a:p>
            <a:r>
              <a:rPr lang="en-US" sz="1600" b="1" dirty="0"/>
              <a:t>Transportation, Distribution and Logistics</a:t>
            </a:r>
          </a:p>
        </p:txBody>
      </p:sp>
      <p:sp>
        <p:nvSpPr>
          <p:cNvPr id="13" name="Rectangle 12"/>
          <p:cNvSpPr/>
          <p:nvPr/>
        </p:nvSpPr>
        <p:spPr>
          <a:xfrm>
            <a:off x="0" y="6438205"/>
            <a:ext cx="6366933" cy="419795"/>
          </a:xfrm>
          <a:prstGeom prst="rect">
            <a:avLst/>
          </a:prstGeom>
        </p:spPr>
        <p:txBody>
          <a:bodyPr wrap="square">
            <a:spAutoFit/>
          </a:bodyPr>
          <a:lstStyle/>
          <a:p>
            <a:pP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Goal 1: retention and completion</a:t>
            </a:r>
            <a:endParaRPr lang="en-US" b="1" cap="all" dirty="0">
              <a:solidFill>
                <a:prstClr val="black">
                  <a:lumMod val="65000"/>
                  <a:lumOff val="35000"/>
                </a:prstClr>
              </a:solidFill>
            </a:endParaRPr>
          </a:p>
        </p:txBody>
      </p:sp>
      <p:sp>
        <p:nvSpPr>
          <p:cNvPr id="6" name="Rectangle 5"/>
          <p:cNvSpPr/>
          <p:nvPr/>
        </p:nvSpPr>
        <p:spPr>
          <a:xfrm>
            <a:off x="2438398" y="1720470"/>
            <a:ext cx="6366933" cy="419795"/>
          </a:xfrm>
          <a:prstGeom prst="rect">
            <a:avLst/>
          </a:prstGeom>
        </p:spPr>
        <p:txBody>
          <a:bodyPr wrap="square">
            <a:spAutoFit/>
          </a:bodyPr>
          <a:lstStyle/>
          <a:p>
            <a:pPr algn="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Career pathways</a:t>
            </a:r>
            <a:endParaRPr lang="en-US" b="1" cap="all" dirty="0">
              <a:solidFill>
                <a:prstClr val="black">
                  <a:lumMod val="65000"/>
                  <a:lumOff val="35000"/>
                </a:prstClr>
              </a:solidFill>
            </a:endParaRPr>
          </a:p>
        </p:txBody>
      </p:sp>
    </p:spTree>
    <p:extLst>
      <p:ext uri="{BB962C8B-B14F-4D97-AF65-F5344CB8AC3E}">
        <p14:creationId xmlns:p14="http://schemas.microsoft.com/office/powerpoint/2010/main" val="3523794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1958" y="619146"/>
            <a:ext cx="6079959" cy="1560716"/>
          </a:xfrm>
        </p:spPr>
        <p:txBody>
          <a:bodyPr>
            <a:normAutofit/>
          </a:bodyPr>
          <a:lstStyle/>
          <a:p>
            <a:pPr lvl="0"/>
            <a:r>
              <a:rPr lang="en-US" sz="4000" b="1" dirty="0" smtClean="0">
                <a:effectLst>
                  <a:glow rad="63500">
                    <a:schemeClr val="accent2">
                      <a:satMod val="175000"/>
                      <a:alpha val="40000"/>
                    </a:schemeClr>
                  </a:glow>
                </a:effectLst>
              </a:rPr>
              <a:t>Physical Master Plan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2697174"/>
              </p:ext>
            </p:extLst>
          </p:nvPr>
        </p:nvGraphicFramePr>
        <p:xfrm>
          <a:off x="2200275" y="2438400"/>
          <a:ext cx="6578600" cy="365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2438398" y="1720470"/>
            <a:ext cx="6366933" cy="419795"/>
          </a:xfrm>
          <a:prstGeom prst="rect">
            <a:avLst/>
          </a:prstGeom>
        </p:spPr>
        <p:txBody>
          <a:bodyPr wrap="square">
            <a:spAutoFit/>
          </a:bodyPr>
          <a:lstStyle/>
          <a:p>
            <a:pPr algn="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Facilities master PLAN</a:t>
            </a:r>
            <a:endParaRPr lang="en-US" b="1" cap="all" dirty="0">
              <a:solidFill>
                <a:prstClr val="black">
                  <a:lumMod val="65000"/>
                  <a:lumOff val="35000"/>
                </a:prstClr>
              </a:solidFill>
            </a:endParaRPr>
          </a:p>
        </p:txBody>
      </p:sp>
      <p:sp>
        <p:nvSpPr>
          <p:cNvPr id="10" name="Rectangle 9"/>
          <p:cNvSpPr/>
          <p:nvPr/>
        </p:nvSpPr>
        <p:spPr>
          <a:xfrm>
            <a:off x="0" y="6438205"/>
            <a:ext cx="6366933" cy="419795"/>
          </a:xfrm>
          <a:prstGeom prst="rect">
            <a:avLst/>
          </a:prstGeom>
        </p:spPr>
        <p:txBody>
          <a:bodyPr wrap="square">
            <a:spAutoFit/>
          </a:bodyPr>
          <a:lstStyle/>
          <a:p>
            <a:pP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Goal 2: conducive learning environment</a:t>
            </a:r>
            <a:endParaRPr lang="en-US" b="1" cap="all" dirty="0">
              <a:solidFill>
                <a:prstClr val="black">
                  <a:lumMod val="65000"/>
                  <a:lumOff val="35000"/>
                </a:prstClr>
              </a:solidFill>
            </a:endParaRPr>
          </a:p>
        </p:txBody>
      </p:sp>
    </p:spTree>
    <p:extLst>
      <p:ext uri="{BB962C8B-B14F-4D97-AF65-F5344CB8AC3E}">
        <p14:creationId xmlns:p14="http://schemas.microsoft.com/office/powerpoint/2010/main" val="1454319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1958" y="619146"/>
            <a:ext cx="6079959" cy="1560716"/>
          </a:xfrm>
        </p:spPr>
        <p:txBody>
          <a:bodyPr>
            <a:normAutofit/>
          </a:bodyPr>
          <a:lstStyle/>
          <a:p>
            <a:pPr lvl="0"/>
            <a:r>
              <a:rPr lang="en-US" sz="4000" b="1" dirty="0" smtClean="0">
                <a:effectLst>
                  <a:glow rad="63500">
                    <a:schemeClr val="accent2">
                      <a:satMod val="175000"/>
                      <a:alpha val="40000"/>
                    </a:schemeClr>
                  </a:glow>
                </a:effectLst>
              </a:rPr>
              <a:t>Student Engagement</a:t>
            </a:r>
            <a:endParaRPr lang="en-US" dirty="0"/>
          </a:p>
        </p:txBody>
      </p:sp>
      <p:pic>
        <p:nvPicPr>
          <p:cNvPr id="6" name="Content Placeholder 5"/>
          <p:cNvPicPr>
            <a:picLocks noGrp="1" noChangeAspect="1"/>
          </p:cNvPicPr>
          <p:nvPr>
            <p:ph idx="1"/>
          </p:nvPr>
        </p:nvPicPr>
        <p:blipFill>
          <a:blip r:embed="rId3"/>
          <a:stretch>
            <a:fillRect/>
          </a:stretch>
        </p:blipFill>
        <p:spPr>
          <a:xfrm>
            <a:off x="2997925" y="2955925"/>
            <a:ext cx="4983300" cy="2616200"/>
          </a:xfrm>
          <a:prstGeom prst="rect">
            <a:avLst/>
          </a:prstGeom>
        </p:spPr>
      </p:pic>
      <p:sp>
        <p:nvSpPr>
          <p:cNvPr id="7" name="Rectangle 6"/>
          <p:cNvSpPr/>
          <p:nvPr/>
        </p:nvSpPr>
        <p:spPr>
          <a:xfrm>
            <a:off x="353962" y="1834770"/>
            <a:ext cx="8451370" cy="747256"/>
          </a:xfrm>
          <a:prstGeom prst="rect">
            <a:avLst/>
          </a:prstGeom>
        </p:spPr>
        <p:txBody>
          <a:bodyPr wrap="square">
            <a:spAutoFit/>
          </a:bodyPr>
          <a:lstStyle/>
          <a:p>
            <a:pPr algn="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Community college survey of student engagement (</a:t>
            </a:r>
            <a:r>
              <a:rPr lang="en-US" b="1" cap="all" dirty="0" err="1" smtClean="0">
                <a:solidFill>
                  <a:prstClr val="black">
                    <a:lumMod val="65000"/>
                    <a:lumOff val="35000"/>
                  </a:prstClr>
                </a:solidFill>
              </a:rPr>
              <a:t>ccsse</a:t>
            </a:r>
            <a:r>
              <a:rPr lang="en-US" b="1" cap="all" dirty="0" smtClean="0">
                <a:solidFill>
                  <a:prstClr val="black">
                    <a:lumMod val="65000"/>
                    <a:lumOff val="35000"/>
                  </a:prstClr>
                </a:solidFill>
              </a:rPr>
              <a:t>)</a:t>
            </a:r>
            <a:endParaRPr lang="en-US" b="1" cap="all" dirty="0">
              <a:solidFill>
                <a:prstClr val="black">
                  <a:lumMod val="65000"/>
                  <a:lumOff val="35000"/>
                </a:prstClr>
              </a:solidFill>
            </a:endParaRPr>
          </a:p>
          <a:p>
            <a:pPr algn="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Report scheduled for release in spring 2017</a:t>
            </a:r>
            <a:endParaRPr lang="en-US" b="1" cap="all" dirty="0">
              <a:solidFill>
                <a:prstClr val="black">
                  <a:lumMod val="65000"/>
                  <a:lumOff val="35000"/>
                </a:prstClr>
              </a:solidFill>
            </a:endParaRPr>
          </a:p>
        </p:txBody>
      </p:sp>
      <p:sp>
        <p:nvSpPr>
          <p:cNvPr id="10" name="Rectangle 9"/>
          <p:cNvSpPr/>
          <p:nvPr/>
        </p:nvSpPr>
        <p:spPr>
          <a:xfrm>
            <a:off x="0" y="6438205"/>
            <a:ext cx="6366933" cy="419795"/>
          </a:xfrm>
          <a:prstGeom prst="rect">
            <a:avLst/>
          </a:prstGeom>
        </p:spPr>
        <p:txBody>
          <a:bodyPr wrap="square">
            <a:spAutoFit/>
          </a:bodyPr>
          <a:lstStyle/>
          <a:p>
            <a:pP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Goal 2: conducive learning environment</a:t>
            </a:r>
            <a:endParaRPr lang="en-US" b="1" cap="all" dirty="0">
              <a:solidFill>
                <a:prstClr val="black">
                  <a:lumMod val="65000"/>
                  <a:lumOff val="35000"/>
                </a:prstClr>
              </a:solidFill>
            </a:endParaRPr>
          </a:p>
        </p:txBody>
      </p:sp>
    </p:spTree>
    <p:extLst>
      <p:ext uri="{BB962C8B-B14F-4D97-AF65-F5344CB8AC3E}">
        <p14:creationId xmlns:p14="http://schemas.microsoft.com/office/powerpoint/2010/main" val="1351619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0926" y="619146"/>
            <a:ext cx="5710991" cy="1560716"/>
          </a:xfrm>
        </p:spPr>
        <p:txBody>
          <a:bodyPr>
            <a:normAutofit/>
          </a:bodyPr>
          <a:lstStyle/>
          <a:p>
            <a:pPr lvl="0"/>
            <a:r>
              <a:rPr lang="en-US" sz="4000" b="1" dirty="0" smtClean="0">
                <a:effectLst>
                  <a:glow rad="63500">
                    <a:schemeClr val="accent2">
                      <a:satMod val="175000"/>
                      <a:alpha val="40000"/>
                    </a:schemeClr>
                  </a:glow>
                </a:effectLst>
              </a:rPr>
              <a:t>Resource Allocation</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2702" y="341721"/>
            <a:ext cx="2185696" cy="1458269"/>
          </a:xfrm>
        </p:spPr>
      </p:pic>
      <p:sp>
        <p:nvSpPr>
          <p:cNvPr id="7" name="Rectangle 6"/>
          <p:cNvSpPr/>
          <p:nvPr/>
        </p:nvSpPr>
        <p:spPr>
          <a:xfrm>
            <a:off x="2438398" y="1288217"/>
            <a:ext cx="6366933" cy="747256"/>
          </a:xfrm>
          <a:prstGeom prst="rect">
            <a:avLst/>
          </a:prstGeom>
        </p:spPr>
        <p:txBody>
          <a:bodyPr wrap="square">
            <a:spAutoFit/>
          </a:bodyPr>
          <a:lstStyle/>
          <a:p>
            <a:pPr algn="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Budget and assessment</a:t>
            </a:r>
          </a:p>
          <a:p>
            <a:pPr algn="r">
              <a:defRPr sz="2128" b="1" i="0" u="none" strike="noStrike" kern="1200" cap="all" baseline="0">
                <a:solidFill>
                  <a:prstClr val="black">
                    <a:lumMod val="65000"/>
                    <a:lumOff val="35000"/>
                  </a:prstClr>
                </a:solidFill>
                <a:latin typeface="+mn-lt"/>
                <a:ea typeface="+mn-ea"/>
                <a:cs typeface="+mn-cs"/>
              </a:defRPr>
            </a:pPr>
            <a:r>
              <a:rPr lang="en-US" b="1" cap="all" dirty="0" err="1" smtClean="0">
                <a:solidFill>
                  <a:prstClr val="black">
                    <a:lumMod val="65000"/>
                    <a:lumOff val="35000"/>
                  </a:prstClr>
                </a:solidFill>
              </a:rPr>
              <a:t>Fy</a:t>
            </a:r>
            <a:r>
              <a:rPr lang="en-US" b="1" cap="all" dirty="0" smtClean="0">
                <a:solidFill>
                  <a:prstClr val="black">
                    <a:lumMod val="65000"/>
                    <a:lumOff val="35000"/>
                  </a:prstClr>
                </a:solidFill>
              </a:rPr>
              <a:t> 2016</a:t>
            </a:r>
          </a:p>
        </p:txBody>
      </p:sp>
      <p:sp>
        <p:nvSpPr>
          <p:cNvPr id="10" name="Rectangle 9"/>
          <p:cNvSpPr/>
          <p:nvPr/>
        </p:nvSpPr>
        <p:spPr>
          <a:xfrm>
            <a:off x="0" y="6438205"/>
            <a:ext cx="6366933" cy="419795"/>
          </a:xfrm>
          <a:prstGeom prst="rect">
            <a:avLst/>
          </a:prstGeom>
        </p:spPr>
        <p:txBody>
          <a:bodyPr wrap="square">
            <a:spAutoFit/>
          </a:bodyPr>
          <a:lstStyle/>
          <a:p>
            <a:pP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Goal 3: improvement and accountability</a:t>
            </a:r>
            <a:endParaRPr lang="en-US" b="1" cap="all" dirty="0">
              <a:solidFill>
                <a:prstClr val="black">
                  <a:lumMod val="65000"/>
                  <a:lumOff val="35000"/>
                </a:prstClr>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393085965"/>
              </p:ext>
            </p:extLst>
          </p:nvPr>
        </p:nvGraphicFramePr>
        <p:xfrm>
          <a:off x="1" y="2080269"/>
          <a:ext cx="9111916" cy="4328160"/>
        </p:xfrm>
        <a:graphic>
          <a:graphicData uri="http://schemas.openxmlformats.org/drawingml/2006/table">
            <a:tbl>
              <a:tblPr firstRow="1" bandRow="1">
                <a:tableStyleId>{5C22544A-7EE6-4342-B048-85BDC9FD1C3A}</a:tableStyleId>
              </a:tblPr>
              <a:tblGrid>
                <a:gridCol w="1183631"/>
                <a:gridCol w="1428917"/>
                <a:gridCol w="1547995"/>
                <a:gridCol w="1496961"/>
                <a:gridCol w="1735114"/>
                <a:gridCol w="1719298"/>
              </a:tblGrid>
              <a:tr h="740628">
                <a:tc>
                  <a:txBody>
                    <a:bodyPr/>
                    <a:lstStyle/>
                    <a:p>
                      <a:pPr algn="l"/>
                      <a:endParaRPr lang="en-US" sz="1600" dirty="0"/>
                    </a:p>
                  </a:txBody>
                  <a:tcPr anchor="b"/>
                </a:tc>
                <a:tc>
                  <a:txBody>
                    <a:bodyPr/>
                    <a:lstStyle/>
                    <a:p>
                      <a:pPr algn="r"/>
                      <a:r>
                        <a:rPr lang="en-US" sz="1600" dirty="0" smtClean="0"/>
                        <a:t>A</a:t>
                      </a:r>
                    </a:p>
                    <a:p>
                      <a:pPr algn="r"/>
                      <a:r>
                        <a:rPr lang="en-US" sz="1600" dirty="0" smtClean="0"/>
                        <a:t>Appropriation</a:t>
                      </a:r>
                      <a:endParaRPr lang="en-US" sz="1600" dirty="0"/>
                    </a:p>
                  </a:txBody>
                  <a:tcPr anchor="b"/>
                </a:tc>
                <a:tc>
                  <a:txBody>
                    <a:bodyPr/>
                    <a:lstStyle/>
                    <a:p>
                      <a:pPr algn="r"/>
                      <a:r>
                        <a:rPr lang="en-US" sz="1600" dirty="0" smtClean="0"/>
                        <a:t>B</a:t>
                      </a:r>
                    </a:p>
                    <a:p>
                      <a:pPr algn="r"/>
                      <a:r>
                        <a:rPr lang="en-US" sz="1600" dirty="0" smtClean="0"/>
                        <a:t>Amount Requested</a:t>
                      </a:r>
                      <a:endParaRPr lang="en-US" sz="1600" dirty="0"/>
                    </a:p>
                  </a:txBody>
                  <a:tcPr anchor="b"/>
                </a:tc>
                <a:tc>
                  <a:txBody>
                    <a:bodyPr/>
                    <a:lstStyle/>
                    <a:p>
                      <a:pPr algn="r"/>
                      <a:r>
                        <a:rPr lang="en-US" sz="1600" dirty="0" smtClean="0"/>
                        <a:t>C</a:t>
                      </a:r>
                    </a:p>
                    <a:p>
                      <a:pPr algn="r"/>
                      <a:r>
                        <a:rPr lang="en-US" sz="1600" dirty="0" smtClean="0"/>
                        <a:t>Received</a:t>
                      </a:r>
                      <a:endParaRPr lang="en-US" sz="1600" dirty="0"/>
                    </a:p>
                  </a:txBody>
                  <a:tcPr anchor="b"/>
                </a:tc>
                <a:tc>
                  <a:txBody>
                    <a:bodyPr/>
                    <a:lstStyle/>
                    <a:p>
                      <a:pPr algn="r"/>
                      <a:r>
                        <a:rPr lang="en-US" sz="1600" dirty="0" smtClean="0"/>
                        <a:t>D=A-C</a:t>
                      </a:r>
                    </a:p>
                    <a:p>
                      <a:pPr algn="r"/>
                      <a:r>
                        <a:rPr lang="en-US" sz="1600" dirty="0" smtClean="0"/>
                        <a:t>Remaining Balance</a:t>
                      </a:r>
                      <a:endParaRPr lang="en-US" sz="1600" dirty="0"/>
                    </a:p>
                  </a:txBody>
                  <a:tcPr anchor="b"/>
                </a:tc>
                <a:tc>
                  <a:txBody>
                    <a:bodyPr/>
                    <a:lstStyle/>
                    <a:p>
                      <a:pPr algn="r"/>
                      <a:r>
                        <a:rPr lang="en-US" sz="1600" dirty="0" smtClean="0"/>
                        <a:t>E=C/A</a:t>
                      </a:r>
                    </a:p>
                    <a:p>
                      <a:pPr algn="r"/>
                      <a:r>
                        <a:rPr lang="en-US" sz="1600" dirty="0" smtClean="0"/>
                        <a:t>% Received</a:t>
                      </a:r>
                      <a:endParaRPr lang="en-US" sz="1600" dirty="0"/>
                    </a:p>
                  </a:txBody>
                  <a:tcPr anchor="b"/>
                </a:tc>
              </a:tr>
              <a:tr h="301738">
                <a:tc>
                  <a:txBody>
                    <a:bodyPr/>
                    <a:lstStyle/>
                    <a:p>
                      <a:pPr algn="l"/>
                      <a:r>
                        <a:rPr lang="en-US" sz="1600" dirty="0" smtClean="0"/>
                        <a:t>GF</a:t>
                      </a:r>
                    </a:p>
                  </a:txBody>
                  <a:tcPr anchor="b"/>
                </a:tc>
                <a:tc>
                  <a:txBody>
                    <a:bodyPr/>
                    <a:lstStyle/>
                    <a:p>
                      <a:pPr algn="r" fontAlgn="ctr"/>
                      <a:r>
                        <a:rPr lang="en-US" sz="1600" b="1" i="0" u="none" strike="noStrike" dirty="0">
                          <a:solidFill>
                            <a:srgbClr val="000000"/>
                          </a:solidFill>
                          <a:effectLst/>
                          <a:latin typeface="Times New Roman" panose="02020603050405020304" pitchFamily="18" charset="0"/>
                        </a:rPr>
                        <a:t> 16,202,764.80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16,202,764.80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10,396,722.88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5,806,041.92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64%</a:t>
                      </a:r>
                    </a:p>
                  </a:txBody>
                  <a:tcPr marL="0" marR="114300" marT="0" marB="0" anchor="ctr"/>
                </a:tc>
              </a:tr>
              <a:tr h="3017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smtClean="0"/>
                        <a:t>LPN</a:t>
                      </a:r>
                    </a:p>
                  </a:txBody>
                  <a:tcPr anchor="b"/>
                </a:tc>
                <a:tc>
                  <a:txBody>
                    <a:bodyPr/>
                    <a:lstStyle/>
                    <a:p>
                      <a:pPr algn="r" fontAlgn="ctr"/>
                      <a:r>
                        <a:rPr lang="en-US" sz="1600" b="1" i="0" u="none" strike="noStrike" dirty="0">
                          <a:solidFill>
                            <a:srgbClr val="000000"/>
                          </a:solidFill>
                          <a:effectLst/>
                          <a:latin typeface="Times New Roman" panose="02020603050405020304" pitchFamily="18" charset="0"/>
                        </a:rPr>
                        <a:t>      835,600.00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835,600.00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467,935.98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367,664.02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56%</a:t>
                      </a:r>
                    </a:p>
                  </a:txBody>
                  <a:tcPr marL="0" marR="114300" marT="0" marB="0" anchor="ctr"/>
                </a:tc>
              </a:tr>
              <a:tr h="301738">
                <a:tc>
                  <a:txBody>
                    <a:bodyPr/>
                    <a:lstStyle/>
                    <a:p>
                      <a:pPr algn="l"/>
                      <a:r>
                        <a:rPr lang="en-US" sz="1600" dirty="0" smtClean="0"/>
                        <a:t>LMP</a:t>
                      </a:r>
                      <a:endParaRPr lang="en-US" sz="1600" dirty="0"/>
                    </a:p>
                  </a:txBody>
                  <a:tcPr anchor="b"/>
                </a:tc>
                <a:tc>
                  <a:txBody>
                    <a:bodyPr/>
                    <a:lstStyle/>
                    <a:p>
                      <a:pPr algn="r" fontAlgn="ctr"/>
                      <a:r>
                        <a:rPr lang="en-US" sz="1600" b="1" i="0" u="none" strike="noStrike" dirty="0">
                          <a:solidFill>
                            <a:srgbClr val="000000"/>
                          </a:solidFill>
                          <a:effectLst/>
                          <a:latin typeface="Times New Roman" panose="02020603050405020304" pitchFamily="18" charset="0"/>
                        </a:rPr>
                        <a:t>        24,154.00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24,154.00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21,738.60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2,415.40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90%</a:t>
                      </a:r>
                    </a:p>
                  </a:txBody>
                  <a:tcPr marL="0" marR="114300" marT="0" marB="0" anchor="ctr"/>
                </a:tc>
              </a:tr>
              <a:tr h="52118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smtClean="0"/>
                        <a:t>GF-Apprentice</a:t>
                      </a:r>
                    </a:p>
                  </a:txBody>
                  <a:tcPr anchor="b"/>
                </a:tc>
                <a:tc>
                  <a:txBody>
                    <a:bodyPr/>
                    <a:lstStyle/>
                    <a:p>
                      <a:pPr algn="r" fontAlgn="ctr"/>
                      <a:r>
                        <a:rPr lang="en-US" sz="1600" b="1" i="0" u="none" strike="noStrike" dirty="0">
                          <a:solidFill>
                            <a:srgbClr val="000000"/>
                          </a:solidFill>
                          <a:effectLst/>
                          <a:latin typeface="Times New Roman" panose="02020603050405020304" pitchFamily="18" charset="0"/>
                        </a:rPr>
                        <a:t>      374,951.00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374,951.00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295,273.93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79,677.07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79%</a:t>
                      </a:r>
                    </a:p>
                  </a:txBody>
                  <a:tcPr marL="0" marR="114300" marT="0" marB="0" anchor="ctr"/>
                </a:tc>
              </a:tr>
              <a:tr h="301738">
                <a:tc>
                  <a:txBody>
                    <a:bodyPr/>
                    <a:lstStyle/>
                    <a:p>
                      <a:pPr algn="l"/>
                      <a:r>
                        <a:rPr lang="en-US" sz="1600" dirty="0" smtClean="0"/>
                        <a:t>MDF</a:t>
                      </a:r>
                      <a:endParaRPr lang="en-US" sz="1600" dirty="0"/>
                    </a:p>
                  </a:txBody>
                  <a:tcPr anchor="b"/>
                </a:tc>
                <a:tc>
                  <a:txBody>
                    <a:bodyPr/>
                    <a:lstStyle/>
                    <a:p>
                      <a:pPr algn="r" fontAlgn="ctr"/>
                      <a:r>
                        <a:rPr lang="en-US" sz="1600" b="1" i="0" u="none" strike="noStrike">
                          <a:solidFill>
                            <a:srgbClr val="000000"/>
                          </a:solidFill>
                          <a:effectLst/>
                          <a:latin typeface="Times New Roman" panose="02020603050405020304" pitchFamily="18" charset="0"/>
                        </a:rPr>
                        <a:t>      879,906.00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879,906.00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879,906.00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100%</a:t>
                      </a:r>
                    </a:p>
                  </a:txBody>
                  <a:tcPr marL="0" marR="114300" marT="0" marB="0" anchor="ctr"/>
                </a:tc>
              </a:tr>
              <a:tr h="301738">
                <a:tc>
                  <a:txBody>
                    <a:bodyPr/>
                    <a:lstStyle/>
                    <a:p>
                      <a:pPr algn="l"/>
                      <a:r>
                        <a:rPr lang="en-US" sz="1600" dirty="0" smtClean="0"/>
                        <a:t>CIP</a:t>
                      </a:r>
                      <a:endParaRPr lang="en-US" sz="1600" dirty="0"/>
                    </a:p>
                  </a:txBody>
                  <a:tcPr anchor="b"/>
                </a:tc>
                <a:tc>
                  <a:txBody>
                    <a:bodyPr/>
                    <a:lstStyle/>
                    <a:p>
                      <a:pPr algn="r" fontAlgn="ctr"/>
                      <a:r>
                        <a:rPr lang="en-US" sz="1600" b="1" i="0" u="none" strike="noStrike">
                          <a:solidFill>
                            <a:srgbClr val="000000"/>
                          </a:solidFill>
                          <a:effectLst/>
                          <a:latin typeface="Times New Roman" panose="02020603050405020304" pitchFamily="18" charset="0"/>
                        </a:rPr>
                        <a:t>      278,922.00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278,922.00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116,217.50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162,704.50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42%</a:t>
                      </a:r>
                    </a:p>
                  </a:txBody>
                  <a:tcPr marL="0" marR="114300" marT="0" marB="0" anchor="ctr"/>
                </a:tc>
              </a:tr>
              <a:tr h="521183">
                <a:tc>
                  <a:txBody>
                    <a:bodyPr/>
                    <a:lstStyle/>
                    <a:p>
                      <a:pPr algn="l"/>
                      <a:r>
                        <a:rPr lang="en-US" sz="1600" dirty="0" smtClean="0"/>
                        <a:t>First</a:t>
                      </a:r>
                      <a:r>
                        <a:rPr lang="en-US" sz="1600" baseline="0" dirty="0" smtClean="0"/>
                        <a:t> Generation</a:t>
                      </a:r>
                      <a:endParaRPr lang="en-US" sz="1600" dirty="0"/>
                    </a:p>
                  </a:txBody>
                  <a:tcPr anchor="b"/>
                </a:tc>
                <a:tc>
                  <a:txBody>
                    <a:bodyPr/>
                    <a:lstStyle/>
                    <a:p>
                      <a:pPr algn="r" fontAlgn="ctr"/>
                      <a:r>
                        <a:rPr lang="en-US" sz="1600" b="1" i="0" u="none" strike="noStrike">
                          <a:solidFill>
                            <a:srgbClr val="000000"/>
                          </a:solidFill>
                          <a:effectLst/>
                          <a:latin typeface="Times New Roman" panose="02020603050405020304" pitchFamily="18" charset="0"/>
                        </a:rPr>
                        <a:t>      200,000.00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200,000.00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200,000.00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100%</a:t>
                      </a:r>
                    </a:p>
                  </a:txBody>
                  <a:tcPr marL="0" marR="114300" marT="0" marB="0" anchor="ctr"/>
                </a:tc>
              </a:tr>
              <a:tr h="301738">
                <a:tc>
                  <a:txBody>
                    <a:bodyPr/>
                    <a:lstStyle/>
                    <a:p>
                      <a:pPr algn="l"/>
                      <a:r>
                        <a:rPr lang="en-US" sz="1600" dirty="0" smtClean="0"/>
                        <a:t>TAF</a:t>
                      </a:r>
                      <a:endParaRPr lang="en-US" sz="1600" dirty="0"/>
                    </a:p>
                  </a:txBody>
                  <a:tcPr anchor="b"/>
                </a:tc>
                <a:tc>
                  <a:txBody>
                    <a:bodyPr/>
                    <a:lstStyle/>
                    <a:p>
                      <a:pPr algn="r" fontAlgn="ctr"/>
                      <a:r>
                        <a:rPr lang="en-US" sz="1600" b="1" i="0" u="none" strike="noStrike">
                          <a:solidFill>
                            <a:srgbClr val="000000"/>
                          </a:solidFill>
                          <a:effectLst/>
                          <a:latin typeface="Times New Roman" panose="02020603050405020304" pitchFamily="18" charset="0"/>
                        </a:rPr>
                        <a:t> 18,796,297.80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18,796,297.80</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12,377,794.89</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$6,418,502.91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66%</a:t>
                      </a:r>
                    </a:p>
                  </a:txBody>
                  <a:tcPr marL="0" marR="114300" marT="0" marB="0" anchor="ctr"/>
                </a:tc>
              </a:tr>
              <a:tr h="301738">
                <a:tc>
                  <a:txBody>
                    <a:bodyPr/>
                    <a:lstStyle/>
                    <a:p>
                      <a:pPr algn="l"/>
                      <a:r>
                        <a:rPr lang="en-US" sz="1600" dirty="0" smtClean="0"/>
                        <a:t>Total</a:t>
                      </a:r>
                      <a:endParaRPr lang="en-US" sz="1600" dirty="0"/>
                    </a:p>
                  </a:txBody>
                  <a:tcPr anchor="b"/>
                </a:tc>
                <a:tc>
                  <a:txBody>
                    <a:bodyPr/>
                    <a:lstStyle/>
                    <a:p>
                      <a:pPr algn="r" fontAlgn="ctr"/>
                      <a:r>
                        <a:rPr lang="en-US" sz="1600" b="1" i="0" u="none" strike="noStrike">
                          <a:solidFill>
                            <a:srgbClr val="000000"/>
                          </a:solidFill>
                          <a:effectLst/>
                          <a:latin typeface="Times New Roman" panose="02020603050405020304" pitchFamily="18" charset="0"/>
                        </a:rPr>
                        <a:t> 16,202,764.80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16,202,764.80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10,396,722.88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5,806,041.92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64%</a:t>
                      </a:r>
                    </a:p>
                  </a:txBody>
                  <a:tcPr marL="0" marR="114300" marT="0" marB="0" anchor="ctr"/>
                </a:tc>
              </a:tr>
            </a:tbl>
          </a:graphicData>
        </a:graphic>
      </p:graphicFrame>
    </p:spTree>
    <p:extLst>
      <p:ext uri="{BB962C8B-B14F-4D97-AF65-F5344CB8AC3E}">
        <p14:creationId xmlns:p14="http://schemas.microsoft.com/office/powerpoint/2010/main" val="886110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0926" y="619146"/>
            <a:ext cx="5710991" cy="1560716"/>
          </a:xfrm>
        </p:spPr>
        <p:txBody>
          <a:bodyPr>
            <a:normAutofit/>
          </a:bodyPr>
          <a:lstStyle/>
          <a:p>
            <a:pPr lvl="0"/>
            <a:r>
              <a:rPr lang="en-US" sz="4000" b="1" dirty="0" smtClean="0">
                <a:effectLst>
                  <a:glow rad="63500">
                    <a:schemeClr val="accent2">
                      <a:satMod val="175000"/>
                      <a:alpha val="40000"/>
                    </a:schemeClr>
                  </a:glow>
                </a:effectLst>
              </a:rPr>
              <a:t>Resource Allocation</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2702" y="341721"/>
            <a:ext cx="2185696" cy="1458269"/>
          </a:xfrm>
        </p:spPr>
      </p:pic>
      <p:sp>
        <p:nvSpPr>
          <p:cNvPr id="7" name="Rectangle 6"/>
          <p:cNvSpPr/>
          <p:nvPr/>
        </p:nvSpPr>
        <p:spPr>
          <a:xfrm>
            <a:off x="2438398" y="1288217"/>
            <a:ext cx="6366933" cy="747256"/>
          </a:xfrm>
          <a:prstGeom prst="rect">
            <a:avLst/>
          </a:prstGeom>
        </p:spPr>
        <p:txBody>
          <a:bodyPr wrap="square">
            <a:spAutoFit/>
          </a:bodyPr>
          <a:lstStyle/>
          <a:p>
            <a:pPr algn="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Budget and assessment</a:t>
            </a:r>
          </a:p>
          <a:p>
            <a:pPr algn="r">
              <a:defRPr sz="2128" b="1" i="0" u="none" strike="noStrike" kern="1200" cap="all" baseline="0">
                <a:solidFill>
                  <a:prstClr val="black">
                    <a:lumMod val="65000"/>
                    <a:lumOff val="35000"/>
                  </a:prstClr>
                </a:solidFill>
                <a:latin typeface="+mn-lt"/>
                <a:ea typeface="+mn-ea"/>
                <a:cs typeface="+mn-cs"/>
              </a:defRPr>
            </a:pPr>
            <a:r>
              <a:rPr lang="en-US" b="1" cap="all" dirty="0" err="1" smtClean="0">
                <a:solidFill>
                  <a:prstClr val="black">
                    <a:lumMod val="65000"/>
                    <a:lumOff val="35000"/>
                  </a:prstClr>
                </a:solidFill>
              </a:rPr>
              <a:t>Fy</a:t>
            </a:r>
            <a:r>
              <a:rPr lang="en-US" b="1" cap="all" dirty="0" smtClean="0">
                <a:solidFill>
                  <a:prstClr val="black">
                    <a:lumMod val="65000"/>
                    <a:lumOff val="35000"/>
                  </a:prstClr>
                </a:solidFill>
              </a:rPr>
              <a:t> 2017</a:t>
            </a:r>
          </a:p>
        </p:txBody>
      </p:sp>
      <p:sp>
        <p:nvSpPr>
          <p:cNvPr id="10" name="Rectangle 9"/>
          <p:cNvSpPr/>
          <p:nvPr/>
        </p:nvSpPr>
        <p:spPr>
          <a:xfrm>
            <a:off x="0" y="6438205"/>
            <a:ext cx="6366933" cy="419795"/>
          </a:xfrm>
          <a:prstGeom prst="rect">
            <a:avLst/>
          </a:prstGeom>
        </p:spPr>
        <p:txBody>
          <a:bodyPr wrap="square">
            <a:spAutoFit/>
          </a:bodyPr>
          <a:lstStyle/>
          <a:p>
            <a:pP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Goal 3: improvement and accountability</a:t>
            </a:r>
            <a:endParaRPr lang="en-US" b="1" cap="all" dirty="0">
              <a:solidFill>
                <a:prstClr val="black">
                  <a:lumMod val="65000"/>
                  <a:lumOff val="35000"/>
                </a:prstClr>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652303372"/>
              </p:ext>
            </p:extLst>
          </p:nvPr>
        </p:nvGraphicFramePr>
        <p:xfrm>
          <a:off x="1" y="2080269"/>
          <a:ext cx="9111916" cy="4328160"/>
        </p:xfrm>
        <a:graphic>
          <a:graphicData uri="http://schemas.openxmlformats.org/drawingml/2006/table">
            <a:tbl>
              <a:tblPr firstRow="1" bandRow="1">
                <a:tableStyleId>{5C22544A-7EE6-4342-B048-85BDC9FD1C3A}</a:tableStyleId>
              </a:tblPr>
              <a:tblGrid>
                <a:gridCol w="1183631"/>
                <a:gridCol w="1428917"/>
                <a:gridCol w="1547995"/>
                <a:gridCol w="1496961"/>
                <a:gridCol w="1735114"/>
                <a:gridCol w="1719298"/>
              </a:tblGrid>
              <a:tr h="740628">
                <a:tc>
                  <a:txBody>
                    <a:bodyPr/>
                    <a:lstStyle/>
                    <a:p>
                      <a:pPr algn="l"/>
                      <a:endParaRPr lang="en-US" sz="1600" dirty="0"/>
                    </a:p>
                  </a:txBody>
                  <a:tcPr anchor="b"/>
                </a:tc>
                <a:tc>
                  <a:txBody>
                    <a:bodyPr/>
                    <a:lstStyle/>
                    <a:p>
                      <a:pPr algn="r"/>
                      <a:r>
                        <a:rPr lang="en-US" sz="1600" dirty="0" smtClean="0"/>
                        <a:t>A</a:t>
                      </a:r>
                    </a:p>
                    <a:p>
                      <a:pPr algn="r"/>
                      <a:r>
                        <a:rPr lang="en-US" sz="1600" dirty="0" smtClean="0"/>
                        <a:t>Appropriation</a:t>
                      </a:r>
                      <a:endParaRPr lang="en-US" sz="1600" dirty="0"/>
                    </a:p>
                  </a:txBody>
                  <a:tcPr anchor="b"/>
                </a:tc>
                <a:tc>
                  <a:txBody>
                    <a:bodyPr/>
                    <a:lstStyle/>
                    <a:p>
                      <a:pPr algn="r"/>
                      <a:r>
                        <a:rPr lang="en-US" sz="1600" dirty="0" smtClean="0"/>
                        <a:t>B</a:t>
                      </a:r>
                    </a:p>
                    <a:p>
                      <a:pPr algn="r"/>
                      <a:r>
                        <a:rPr lang="en-US" sz="1600" dirty="0" smtClean="0"/>
                        <a:t>Amount Requested</a:t>
                      </a:r>
                      <a:endParaRPr lang="en-US" sz="1600" dirty="0"/>
                    </a:p>
                  </a:txBody>
                  <a:tcPr anchor="b"/>
                </a:tc>
                <a:tc>
                  <a:txBody>
                    <a:bodyPr/>
                    <a:lstStyle/>
                    <a:p>
                      <a:pPr algn="r"/>
                      <a:r>
                        <a:rPr lang="en-US" sz="1600" dirty="0" smtClean="0"/>
                        <a:t>C</a:t>
                      </a:r>
                    </a:p>
                    <a:p>
                      <a:pPr algn="r"/>
                      <a:r>
                        <a:rPr lang="en-US" sz="1600" dirty="0" smtClean="0"/>
                        <a:t>Received</a:t>
                      </a:r>
                      <a:endParaRPr lang="en-US" sz="1600" dirty="0"/>
                    </a:p>
                  </a:txBody>
                  <a:tcPr anchor="b"/>
                </a:tc>
                <a:tc>
                  <a:txBody>
                    <a:bodyPr/>
                    <a:lstStyle/>
                    <a:p>
                      <a:pPr algn="r"/>
                      <a:r>
                        <a:rPr lang="en-US" sz="1600" dirty="0" smtClean="0"/>
                        <a:t>D=A-C</a:t>
                      </a:r>
                    </a:p>
                    <a:p>
                      <a:pPr algn="r"/>
                      <a:r>
                        <a:rPr lang="en-US" sz="1600" dirty="0" smtClean="0"/>
                        <a:t>Remaining Balance</a:t>
                      </a:r>
                      <a:endParaRPr lang="en-US" sz="1600" dirty="0"/>
                    </a:p>
                  </a:txBody>
                  <a:tcPr anchor="b"/>
                </a:tc>
                <a:tc>
                  <a:txBody>
                    <a:bodyPr/>
                    <a:lstStyle/>
                    <a:p>
                      <a:pPr algn="r"/>
                      <a:r>
                        <a:rPr lang="en-US" sz="1600" dirty="0" smtClean="0"/>
                        <a:t>E=C/A</a:t>
                      </a:r>
                    </a:p>
                    <a:p>
                      <a:pPr algn="r"/>
                      <a:r>
                        <a:rPr lang="en-US" sz="1600" dirty="0" smtClean="0"/>
                        <a:t>% Received</a:t>
                      </a:r>
                      <a:endParaRPr lang="en-US" sz="1600" dirty="0"/>
                    </a:p>
                  </a:txBody>
                  <a:tcPr anchor="b"/>
                </a:tc>
              </a:tr>
              <a:tr h="301738">
                <a:tc>
                  <a:txBody>
                    <a:bodyPr/>
                    <a:lstStyle/>
                    <a:p>
                      <a:pPr algn="l"/>
                      <a:r>
                        <a:rPr lang="en-US" sz="1600" dirty="0" smtClean="0"/>
                        <a:t>GF</a:t>
                      </a:r>
                    </a:p>
                  </a:txBody>
                  <a:tcPr anchor="b"/>
                </a:tc>
                <a:tc>
                  <a:txBody>
                    <a:bodyPr/>
                    <a:lstStyle/>
                    <a:p>
                      <a:pPr algn="r" fontAlgn="ctr"/>
                      <a:r>
                        <a:rPr lang="en-US" sz="1600" b="1" i="0" u="none" strike="noStrike" dirty="0">
                          <a:solidFill>
                            <a:srgbClr val="000000"/>
                          </a:solidFill>
                          <a:effectLst/>
                          <a:latin typeface="Times New Roman" panose="02020603050405020304" pitchFamily="18" charset="0"/>
                        </a:rPr>
                        <a:t> 15,217,611.00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1,268,134.25 </a:t>
                      </a:r>
                    </a:p>
                  </a:txBody>
                  <a:tcPr marL="0" marR="0" marT="0" marB="0" anchor="ctr"/>
                </a:tc>
                <a:tc>
                  <a:txBody>
                    <a:bodyPr/>
                    <a:lstStyle/>
                    <a:p>
                      <a:pPr algn="l" fontAlgn="ctr"/>
                      <a:r>
                        <a:rPr lang="en-US" sz="1600" b="1" i="0" u="none" strike="noStrike">
                          <a:solidFill>
                            <a:srgbClr val="000000"/>
                          </a:solidFill>
                          <a:effectLst/>
                          <a:latin typeface="Times New Roman" panose="02020603050405020304" pitchFamily="18" charset="0"/>
                        </a:rPr>
                        <a:t>                     -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15,217,611.00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0%</a:t>
                      </a:r>
                    </a:p>
                  </a:txBody>
                  <a:tcPr marL="0" marR="114300" marT="0" marB="0" anchor="ctr"/>
                </a:tc>
              </a:tr>
              <a:tr h="3017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smtClean="0"/>
                        <a:t>LPN</a:t>
                      </a:r>
                    </a:p>
                  </a:txBody>
                  <a:tcPr anchor="b"/>
                </a:tc>
                <a:tc>
                  <a:txBody>
                    <a:bodyPr/>
                    <a:lstStyle/>
                    <a:p>
                      <a:pPr algn="r" fontAlgn="ctr"/>
                      <a:r>
                        <a:rPr lang="en-US" sz="1600" b="1" i="0" u="none" strike="noStrike" dirty="0">
                          <a:solidFill>
                            <a:srgbClr val="000000"/>
                          </a:solidFill>
                          <a:effectLst/>
                          <a:latin typeface="Times New Roman" panose="02020603050405020304" pitchFamily="18" charset="0"/>
                        </a:rPr>
                        <a:t>      783,600.00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65,300.00 </a:t>
                      </a:r>
                    </a:p>
                  </a:txBody>
                  <a:tcPr marL="0" marR="0" marT="0" marB="0" anchor="ctr"/>
                </a:tc>
                <a:tc>
                  <a:txBody>
                    <a:bodyPr/>
                    <a:lstStyle/>
                    <a:p>
                      <a:pPr algn="l" fontAlgn="ctr"/>
                      <a:r>
                        <a:rPr lang="en-US" sz="1600" b="1" i="0" u="none" strike="noStrike" dirty="0">
                          <a:solidFill>
                            <a:srgbClr val="000000"/>
                          </a:solidFill>
                          <a:effectLst/>
                          <a:latin typeface="Times New Roman" panose="02020603050405020304" pitchFamily="18" charset="0"/>
                        </a:rPr>
                        <a:t>                     -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783,600.00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0%</a:t>
                      </a:r>
                    </a:p>
                  </a:txBody>
                  <a:tcPr marL="0" marR="114300" marT="0" marB="0" anchor="ctr"/>
                </a:tc>
              </a:tr>
              <a:tr h="301738">
                <a:tc>
                  <a:txBody>
                    <a:bodyPr/>
                    <a:lstStyle/>
                    <a:p>
                      <a:pPr algn="l"/>
                      <a:r>
                        <a:rPr lang="en-US" sz="1600" dirty="0" smtClean="0"/>
                        <a:t>LMP</a:t>
                      </a:r>
                      <a:endParaRPr lang="en-US" sz="1600" dirty="0"/>
                    </a:p>
                  </a:txBody>
                  <a:tcPr anchor="b"/>
                </a:tc>
                <a:tc>
                  <a:txBody>
                    <a:bodyPr/>
                    <a:lstStyle/>
                    <a:p>
                      <a:pPr algn="r" fontAlgn="ctr"/>
                      <a:r>
                        <a:rPr lang="en-US" sz="1600" b="1" i="0" u="none" strike="noStrike" dirty="0">
                          <a:solidFill>
                            <a:srgbClr val="000000"/>
                          </a:solidFill>
                          <a:effectLst/>
                          <a:latin typeface="Times New Roman" panose="02020603050405020304" pitchFamily="18" charset="0"/>
                        </a:rPr>
                        <a:t>        21,739.00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24,154.00 </a:t>
                      </a:r>
                    </a:p>
                  </a:txBody>
                  <a:tcPr marL="0" marR="0" marT="0" marB="0" anchor="ctr"/>
                </a:tc>
                <a:tc>
                  <a:txBody>
                    <a:bodyPr/>
                    <a:lstStyle/>
                    <a:p>
                      <a:pPr algn="l" fontAlgn="ctr"/>
                      <a:r>
                        <a:rPr lang="en-US" sz="1600" b="1" i="0" u="none" strike="noStrike" dirty="0">
                          <a:solidFill>
                            <a:srgbClr val="000000"/>
                          </a:solidFill>
                          <a:effectLst/>
                          <a:latin typeface="Times New Roman" panose="02020603050405020304" pitchFamily="18" charset="0"/>
                        </a:rPr>
                        <a:t>                     -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21,739.00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0%</a:t>
                      </a:r>
                    </a:p>
                  </a:txBody>
                  <a:tcPr marL="0" marR="114300" marT="0" marB="0" anchor="ctr"/>
                </a:tc>
              </a:tr>
              <a:tr h="52118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smtClean="0"/>
                        <a:t>GF-Apprentice</a:t>
                      </a:r>
                    </a:p>
                  </a:txBody>
                  <a:tcPr anchor="b"/>
                </a:tc>
                <a:tc>
                  <a:txBody>
                    <a:bodyPr/>
                    <a:lstStyle/>
                    <a:p>
                      <a:pPr algn="r" fontAlgn="ctr"/>
                      <a:r>
                        <a:rPr lang="en-US" sz="1600" b="1" i="0" u="none" strike="noStrike" dirty="0">
                          <a:solidFill>
                            <a:srgbClr val="000000"/>
                          </a:solidFill>
                          <a:effectLst/>
                          <a:latin typeface="Times New Roman" panose="02020603050405020304" pitchFamily="18" charset="0"/>
                        </a:rPr>
                        <a:t>      337,456.00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28,121.33 </a:t>
                      </a:r>
                    </a:p>
                  </a:txBody>
                  <a:tcPr marL="0" marR="0" marT="0" marB="0" anchor="ctr"/>
                </a:tc>
                <a:tc>
                  <a:txBody>
                    <a:bodyPr/>
                    <a:lstStyle/>
                    <a:p>
                      <a:pPr algn="l" fontAlgn="ctr"/>
                      <a:r>
                        <a:rPr lang="en-US" sz="1600" b="1" i="0" u="none" strike="noStrike" dirty="0">
                          <a:solidFill>
                            <a:srgbClr val="000000"/>
                          </a:solidFill>
                          <a:effectLst/>
                          <a:latin typeface="Times New Roman" panose="02020603050405020304" pitchFamily="18" charset="0"/>
                        </a:rPr>
                        <a:t>                     -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337,456.00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0%</a:t>
                      </a:r>
                    </a:p>
                  </a:txBody>
                  <a:tcPr marL="0" marR="114300" marT="0" marB="0" anchor="ctr"/>
                </a:tc>
              </a:tr>
              <a:tr h="301738">
                <a:tc>
                  <a:txBody>
                    <a:bodyPr/>
                    <a:lstStyle/>
                    <a:p>
                      <a:pPr algn="l"/>
                      <a:r>
                        <a:rPr lang="en-US" sz="1600" dirty="0" smtClean="0"/>
                        <a:t>MDF</a:t>
                      </a:r>
                      <a:endParaRPr lang="en-US" sz="1600" dirty="0"/>
                    </a:p>
                  </a:txBody>
                  <a:tcPr anchor="b"/>
                </a:tc>
                <a:tc>
                  <a:txBody>
                    <a:bodyPr/>
                    <a:lstStyle/>
                    <a:p>
                      <a:pPr algn="r" fontAlgn="ctr"/>
                      <a:r>
                        <a:rPr lang="en-US" sz="1600" b="1" i="0" u="none" strike="noStrike">
                          <a:solidFill>
                            <a:srgbClr val="000000"/>
                          </a:solidFill>
                          <a:effectLst/>
                          <a:latin typeface="Times New Roman" panose="02020603050405020304" pitchFamily="18" charset="0"/>
                        </a:rPr>
                        <a:t>      985,162.00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82,096.83 </a:t>
                      </a:r>
                    </a:p>
                  </a:txBody>
                  <a:tcPr marL="0" marR="0" marT="0" marB="0" anchor="ctr"/>
                </a:tc>
                <a:tc>
                  <a:txBody>
                    <a:bodyPr/>
                    <a:lstStyle/>
                    <a:p>
                      <a:pPr algn="l" fontAlgn="ctr"/>
                      <a:r>
                        <a:rPr lang="en-US" sz="1600" b="1" i="0" u="none" strike="noStrike" dirty="0">
                          <a:solidFill>
                            <a:srgbClr val="000000"/>
                          </a:solidFill>
                          <a:effectLst/>
                          <a:latin typeface="Times New Roman" panose="02020603050405020304" pitchFamily="18" charset="0"/>
                        </a:rPr>
                        <a:t>                     -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985,162.00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0%</a:t>
                      </a:r>
                    </a:p>
                  </a:txBody>
                  <a:tcPr marL="0" marR="114300" marT="0" marB="0" anchor="ctr"/>
                </a:tc>
              </a:tr>
              <a:tr h="301738">
                <a:tc>
                  <a:txBody>
                    <a:bodyPr/>
                    <a:lstStyle/>
                    <a:p>
                      <a:pPr algn="l"/>
                      <a:r>
                        <a:rPr lang="en-US" sz="1600" dirty="0" smtClean="0"/>
                        <a:t>CIP</a:t>
                      </a:r>
                      <a:endParaRPr lang="en-US" sz="1600" dirty="0"/>
                    </a:p>
                  </a:txBody>
                  <a:tcPr anchor="b"/>
                </a:tc>
                <a:tc>
                  <a:txBody>
                    <a:bodyPr/>
                    <a:lstStyle/>
                    <a:p>
                      <a:pPr algn="r" fontAlgn="ctr"/>
                      <a:r>
                        <a:rPr lang="en-US" sz="1600" b="1" i="0" u="none" strike="noStrike">
                          <a:solidFill>
                            <a:srgbClr val="000000"/>
                          </a:solidFill>
                          <a:effectLst/>
                          <a:latin typeface="Times New Roman" panose="02020603050405020304" pitchFamily="18" charset="0"/>
                        </a:rPr>
                        <a:t>      278,922.00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23,243.50 </a:t>
                      </a:r>
                    </a:p>
                  </a:txBody>
                  <a:tcPr marL="0" marR="0" marT="0" marB="0" anchor="ctr"/>
                </a:tc>
                <a:tc>
                  <a:txBody>
                    <a:bodyPr/>
                    <a:lstStyle/>
                    <a:p>
                      <a:pPr algn="l" fontAlgn="ctr"/>
                      <a:r>
                        <a:rPr lang="en-US" sz="1600" b="1" i="0" u="none" strike="noStrike" dirty="0">
                          <a:solidFill>
                            <a:srgbClr val="000000"/>
                          </a:solidFill>
                          <a:effectLst/>
                          <a:latin typeface="Times New Roman" panose="02020603050405020304" pitchFamily="18" charset="0"/>
                        </a:rPr>
                        <a:t>                     -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278,922.00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0%</a:t>
                      </a:r>
                    </a:p>
                  </a:txBody>
                  <a:tcPr marL="0" marR="114300" marT="0" marB="0" anchor="ctr"/>
                </a:tc>
              </a:tr>
              <a:tr h="521183">
                <a:tc>
                  <a:txBody>
                    <a:bodyPr/>
                    <a:lstStyle/>
                    <a:p>
                      <a:pPr algn="l"/>
                      <a:r>
                        <a:rPr lang="en-US" sz="1600" dirty="0" smtClean="0"/>
                        <a:t>First</a:t>
                      </a:r>
                      <a:r>
                        <a:rPr lang="en-US" sz="1600" baseline="0" dirty="0" smtClean="0"/>
                        <a:t> Generation</a:t>
                      </a:r>
                      <a:endParaRPr lang="en-US" sz="1600" dirty="0"/>
                    </a:p>
                  </a:txBody>
                  <a:tcPr anchor="b"/>
                </a:tc>
                <a:tc>
                  <a:txBody>
                    <a:bodyPr/>
                    <a:lstStyle/>
                    <a:p>
                      <a:pPr algn="r" fontAlgn="ctr"/>
                      <a:r>
                        <a:rPr lang="en-US" sz="1600" b="1" i="0" u="none" strike="noStrike">
                          <a:solidFill>
                            <a:srgbClr val="000000"/>
                          </a:solidFill>
                          <a:effectLst/>
                          <a:latin typeface="Times New Roman" panose="02020603050405020304" pitchFamily="18" charset="0"/>
                        </a:rPr>
                        <a:t>      200,000.00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30,000.00 </a:t>
                      </a:r>
                    </a:p>
                  </a:txBody>
                  <a:tcPr marL="0" marR="0" marT="0" marB="0" anchor="ctr"/>
                </a:tc>
                <a:tc>
                  <a:txBody>
                    <a:bodyPr/>
                    <a:lstStyle/>
                    <a:p>
                      <a:pPr algn="l" fontAlgn="ctr"/>
                      <a:r>
                        <a:rPr lang="en-US" sz="1600" b="1" i="0" u="none" strike="noStrike" dirty="0">
                          <a:solidFill>
                            <a:srgbClr val="000000"/>
                          </a:solidFill>
                          <a:effectLst/>
                          <a:latin typeface="Times New Roman" panose="02020603050405020304" pitchFamily="18" charset="0"/>
                        </a:rPr>
                        <a:t>                     -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       200,000.00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0%</a:t>
                      </a:r>
                    </a:p>
                  </a:txBody>
                  <a:tcPr marL="0" marR="114300" marT="0" marB="0" anchor="ctr"/>
                </a:tc>
              </a:tr>
              <a:tr h="301738">
                <a:tc>
                  <a:txBody>
                    <a:bodyPr/>
                    <a:lstStyle/>
                    <a:p>
                      <a:pPr algn="l"/>
                      <a:r>
                        <a:rPr lang="en-US" sz="1600" dirty="0" smtClean="0"/>
                        <a:t>TAF</a:t>
                      </a:r>
                      <a:endParaRPr lang="en-US" sz="1600" dirty="0"/>
                    </a:p>
                  </a:txBody>
                  <a:tcPr anchor="b"/>
                </a:tc>
                <a:tc>
                  <a:txBody>
                    <a:bodyPr/>
                    <a:lstStyle/>
                    <a:p>
                      <a:pPr algn="r" fontAlgn="ctr"/>
                      <a:r>
                        <a:rPr lang="en-US" sz="1600" b="1" i="0" u="none" strike="noStrike">
                          <a:solidFill>
                            <a:srgbClr val="000000"/>
                          </a:solidFill>
                          <a:effectLst/>
                          <a:latin typeface="Times New Roman" panose="02020603050405020304" pitchFamily="18" charset="0"/>
                        </a:rPr>
                        <a:t> 17,824,490.00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1,521,049.92</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0.00</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$17,824,490.00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0%</a:t>
                      </a:r>
                    </a:p>
                  </a:txBody>
                  <a:tcPr marL="0" marR="114300" marT="0" marB="0" anchor="ctr"/>
                </a:tc>
              </a:tr>
              <a:tr h="301738">
                <a:tc>
                  <a:txBody>
                    <a:bodyPr/>
                    <a:lstStyle/>
                    <a:p>
                      <a:pPr algn="l"/>
                      <a:r>
                        <a:rPr lang="en-US" sz="1600" dirty="0" smtClean="0"/>
                        <a:t>Total</a:t>
                      </a:r>
                      <a:endParaRPr lang="en-US" sz="1600" dirty="0"/>
                    </a:p>
                  </a:txBody>
                  <a:tcPr anchor="b"/>
                </a:tc>
                <a:tc>
                  <a:txBody>
                    <a:bodyPr/>
                    <a:lstStyle/>
                    <a:p>
                      <a:pPr algn="r" fontAlgn="ctr"/>
                      <a:r>
                        <a:rPr lang="en-US" sz="1600" b="1" i="0" u="none" strike="noStrike">
                          <a:solidFill>
                            <a:srgbClr val="000000"/>
                          </a:solidFill>
                          <a:effectLst/>
                          <a:latin typeface="Times New Roman" panose="02020603050405020304" pitchFamily="18" charset="0"/>
                        </a:rPr>
                        <a:t> 15,217,611.00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1,268,134.25 </a:t>
                      </a:r>
                    </a:p>
                  </a:txBody>
                  <a:tcPr marL="0" marR="0" marT="0" marB="0" anchor="ctr"/>
                </a:tc>
                <a:tc>
                  <a:txBody>
                    <a:bodyPr/>
                    <a:lstStyle/>
                    <a:p>
                      <a:pPr algn="l" fontAlgn="ctr"/>
                      <a:r>
                        <a:rPr lang="en-US" sz="1600" b="1" i="0" u="none" strike="noStrike">
                          <a:solidFill>
                            <a:srgbClr val="000000"/>
                          </a:solidFill>
                          <a:effectLst/>
                          <a:latin typeface="Times New Roman" panose="02020603050405020304" pitchFamily="18" charset="0"/>
                        </a:rPr>
                        <a:t>                     -   </a:t>
                      </a:r>
                    </a:p>
                  </a:txBody>
                  <a:tcPr marL="0" marR="0" marT="0" marB="0" anchor="ctr"/>
                </a:tc>
                <a:tc>
                  <a:txBody>
                    <a:bodyPr/>
                    <a:lstStyle/>
                    <a:p>
                      <a:pPr algn="r" fontAlgn="ctr"/>
                      <a:r>
                        <a:rPr lang="en-US" sz="1600" b="1" i="0" u="none" strike="noStrike">
                          <a:solidFill>
                            <a:srgbClr val="000000"/>
                          </a:solidFill>
                          <a:effectLst/>
                          <a:latin typeface="Times New Roman" panose="02020603050405020304" pitchFamily="18" charset="0"/>
                        </a:rPr>
                        <a:t>  15,217,611.00 </a:t>
                      </a:r>
                    </a:p>
                  </a:txBody>
                  <a:tcPr marL="0" marR="0" marT="0" marB="0" anchor="ctr"/>
                </a:tc>
                <a:tc>
                  <a:txBody>
                    <a:bodyPr/>
                    <a:lstStyle/>
                    <a:p>
                      <a:pPr algn="r" fontAlgn="ctr"/>
                      <a:r>
                        <a:rPr lang="en-US" sz="1600" b="1" i="0" u="none" strike="noStrike" dirty="0">
                          <a:solidFill>
                            <a:srgbClr val="000000"/>
                          </a:solidFill>
                          <a:effectLst/>
                          <a:latin typeface="Times New Roman" panose="02020603050405020304" pitchFamily="18" charset="0"/>
                        </a:rPr>
                        <a:t>0%</a:t>
                      </a:r>
                    </a:p>
                  </a:txBody>
                  <a:tcPr marL="0" marR="114300" marT="0" marB="0" anchor="ctr"/>
                </a:tc>
              </a:tr>
            </a:tbl>
          </a:graphicData>
        </a:graphic>
      </p:graphicFrame>
    </p:spTree>
    <p:extLst>
      <p:ext uri="{BB962C8B-B14F-4D97-AF65-F5344CB8AC3E}">
        <p14:creationId xmlns:p14="http://schemas.microsoft.com/office/powerpoint/2010/main" val="1880045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619146"/>
            <a:ext cx="8705518" cy="1560716"/>
          </a:xfrm>
        </p:spPr>
        <p:txBody>
          <a:bodyPr>
            <a:normAutofit/>
          </a:bodyPr>
          <a:lstStyle/>
          <a:p>
            <a:pPr lvl="0"/>
            <a:r>
              <a:rPr lang="en-US" sz="4000" b="1" dirty="0" smtClean="0">
                <a:effectLst>
                  <a:glow rad="63500">
                    <a:schemeClr val="accent2">
                      <a:satMod val="175000"/>
                      <a:alpha val="40000"/>
                    </a:schemeClr>
                  </a:glow>
                </a:effectLst>
              </a:rPr>
              <a:t>National Student Clearinghouse</a:t>
            </a:r>
            <a:endParaRPr lang="en-US" dirty="0"/>
          </a:p>
        </p:txBody>
      </p:sp>
      <p:sp>
        <p:nvSpPr>
          <p:cNvPr id="8" name="Rectangle 7"/>
          <p:cNvSpPr/>
          <p:nvPr/>
        </p:nvSpPr>
        <p:spPr>
          <a:xfrm>
            <a:off x="0" y="6438205"/>
            <a:ext cx="6366933" cy="419795"/>
          </a:xfrm>
          <a:prstGeom prst="rect">
            <a:avLst/>
          </a:prstGeom>
        </p:spPr>
        <p:txBody>
          <a:bodyPr wrap="square">
            <a:spAutoFit/>
          </a:bodyPr>
          <a:lstStyle/>
          <a:p>
            <a:pPr>
              <a:defRPr sz="2128" b="1" i="0" u="none" strike="noStrike" kern="1200" cap="all" baseline="0">
                <a:solidFill>
                  <a:prstClr val="black">
                    <a:lumMod val="65000"/>
                    <a:lumOff val="35000"/>
                  </a:prstClr>
                </a:solidFill>
                <a:latin typeface="+mn-lt"/>
                <a:ea typeface="+mn-ea"/>
                <a:cs typeface="+mn-cs"/>
              </a:defRPr>
            </a:pPr>
            <a:r>
              <a:rPr lang="en-US" b="1" cap="all" dirty="0" smtClean="0">
                <a:solidFill>
                  <a:prstClr val="black">
                    <a:lumMod val="65000"/>
                    <a:lumOff val="35000"/>
                  </a:prstClr>
                </a:solidFill>
              </a:rPr>
              <a:t>Goal 3: improvement and accountability</a:t>
            </a:r>
            <a:endParaRPr lang="en-US" b="1" cap="all" dirty="0">
              <a:solidFill>
                <a:prstClr val="black">
                  <a:lumMod val="65000"/>
                  <a:lumOff val="35000"/>
                </a:prstClr>
              </a:solidFill>
            </a:endParaRPr>
          </a:p>
        </p:txBody>
      </p:sp>
      <p:sp>
        <p:nvSpPr>
          <p:cNvPr id="4" name="Rectangle 3"/>
          <p:cNvSpPr/>
          <p:nvPr/>
        </p:nvSpPr>
        <p:spPr>
          <a:xfrm>
            <a:off x="1371601" y="2276535"/>
            <a:ext cx="7797468" cy="3970318"/>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marL="571500" indent="-571500">
              <a:buFont typeface="Arial" panose="020B0604020202020204" pitchFamily="34" charset="0"/>
              <a:buChar char="•"/>
            </a:pPr>
            <a:r>
              <a:rPr lang="en-US" sz="2800" b="1" u="sng" dirty="0" smtClean="0">
                <a:ln/>
                <a:solidFill>
                  <a:schemeClr val="accent1"/>
                </a:solidFill>
              </a:rPr>
              <a:t>Degree Verification</a:t>
            </a:r>
            <a:r>
              <a:rPr lang="en-US" sz="2800" b="1" u="sng" dirty="0">
                <a:ln/>
                <a:solidFill>
                  <a:schemeClr val="accent1"/>
                </a:solidFill>
              </a:rPr>
              <a:t> (Service Activated)</a:t>
            </a:r>
            <a:endParaRPr lang="en-US" sz="2800" b="1" dirty="0" smtClean="0">
              <a:ln/>
              <a:solidFill>
                <a:schemeClr val="accent1"/>
              </a:solidFill>
            </a:endParaRPr>
          </a:p>
          <a:p>
            <a:pPr marL="571500" indent="-571500">
              <a:buFont typeface="Arial" panose="020B0604020202020204" pitchFamily="34" charset="0"/>
              <a:buChar char="•"/>
            </a:pPr>
            <a:r>
              <a:rPr lang="en-US" sz="2800" b="1" u="sng" cap="none" spc="0" dirty="0" smtClean="0">
                <a:ln/>
                <a:solidFill>
                  <a:schemeClr val="accent1"/>
                </a:solidFill>
                <a:effectLst/>
              </a:rPr>
              <a:t>24/7 Student Self-Service</a:t>
            </a:r>
            <a:r>
              <a:rPr lang="en-US" sz="2800" b="1" u="sng" dirty="0">
                <a:ln/>
                <a:solidFill>
                  <a:schemeClr val="accent1"/>
                </a:solidFill>
              </a:rPr>
              <a:t> (Service Activated)</a:t>
            </a:r>
            <a:endParaRPr lang="en-US" sz="2800" b="1" cap="none" spc="0" dirty="0" smtClean="0">
              <a:ln/>
              <a:solidFill>
                <a:schemeClr val="accent1"/>
              </a:solidFill>
              <a:effectLst/>
            </a:endParaRPr>
          </a:p>
          <a:p>
            <a:pPr marL="571500" indent="-571500">
              <a:buFont typeface="Arial" panose="020B0604020202020204" pitchFamily="34" charset="0"/>
              <a:buChar char="•"/>
            </a:pPr>
            <a:r>
              <a:rPr lang="en-US" sz="2800" b="1" dirty="0" smtClean="0">
                <a:ln/>
                <a:solidFill>
                  <a:schemeClr val="accent1"/>
                </a:solidFill>
              </a:rPr>
              <a:t>Transcript and Data Exchange </a:t>
            </a:r>
            <a:r>
              <a:rPr lang="en-US" sz="2800" b="1" dirty="0">
                <a:ln/>
                <a:solidFill>
                  <a:schemeClr val="accent1"/>
                </a:solidFill>
              </a:rPr>
              <a:t>Services (next service to be activated)</a:t>
            </a:r>
            <a:endParaRPr lang="en-US" sz="2800" b="1" dirty="0" smtClean="0">
              <a:ln/>
              <a:solidFill>
                <a:schemeClr val="accent1"/>
              </a:solidFill>
            </a:endParaRPr>
          </a:p>
          <a:p>
            <a:pPr marL="571500" indent="-571500">
              <a:buFont typeface="Arial" panose="020B0604020202020204" pitchFamily="34" charset="0"/>
              <a:buChar char="•"/>
            </a:pPr>
            <a:r>
              <a:rPr lang="en-US" sz="2800" b="1" u="sng" dirty="0" smtClean="0">
                <a:ln/>
                <a:solidFill>
                  <a:schemeClr val="accent1"/>
                </a:solidFill>
              </a:rPr>
              <a:t>Student Tracker</a:t>
            </a:r>
            <a:r>
              <a:rPr lang="en-US" sz="2800" b="1" u="sng" dirty="0">
                <a:ln/>
                <a:solidFill>
                  <a:schemeClr val="accent1"/>
                </a:solidFill>
              </a:rPr>
              <a:t> (Service Activated)</a:t>
            </a:r>
            <a:endParaRPr lang="en-US" sz="2800" b="1" dirty="0" smtClean="0">
              <a:ln/>
              <a:solidFill>
                <a:schemeClr val="accent1"/>
              </a:solidFill>
            </a:endParaRPr>
          </a:p>
          <a:p>
            <a:pPr marL="571500" indent="-571500">
              <a:buFont typeface="Arial" panose="020B0604020202020204" pitchFamily="34" charset="0"/>
              <a:buChar char="•"/>
            </a:pPr>
            <a:r>
              <a:rPr lang="en-US" sz="2800" b="1" u="sng" dirty="0" smtClean="0">
                <a:ln/>
                <a:solidFill>
                  <a:schemeClr val="accent1"/>
                </a:solidFill>
              </a:rPr>
              <a:t>Enrollment Reporting (Service Activated)</a:t>
            </a:r>
          </a:p>
          <a:p>
            <a:pPr marL="571500" indent="-571500">
              <a:buFont typeface="Arial" panose="020B0604020202020204" pitchFamily="34" charset="0"/>
              <a:buChar char="•"/>
            </a:pPr>
            <a:r>
              <a:rPr lang="en-US" sz="2800" b="1" u="sng" dirty="0" smtClean="0">
                <a:ln/>
                <a:solidFill>
                  <a:schemeClr val="accent1"/>
                </a:solidFill>
              </a:rPr>
              <a:t>Enrollment Verification</a:t>
            </a:r>
            <a:r>
              <a:rPr lang="en-US" sz="2800" b="1" u="sng" dirty="0">
                <a:ln/>
                <a:solidFill>
                  <a:schemeClr val="accent1"/>
                </a:solidFill>
              </a:rPr>
              <a:t> (Service Activated)</a:t>
            </a:r>
            <a:endParaRPr lang="en-US" sz="2800" b="1" dirty="0" smtClean="0">
              <a:ln/>
              <a:solidFill>
                <a:schemeClr val="accent1"/>
              </a:solidFill>
            </a:endParaRPr>
          </a:p>
        </p:txBody>
      </p:sp>
    </p:spTree>
    <p:extLst>
      <p:ext uri="{BB962C8B-B14F-4D97-AF65-F5344CB8AC3E}">
        <p14:creationId xmlns:p14="http://schemas.microsoft.com/office/powerpoint/2010/main" val="371781674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orkforce Investment Act Title II, Adult Education and Family Literacy&amp;#x0D;&amp;#x0A;Technical Assistance Workshop&amp;quot;&quot;/&gt;&lt;property id=&quot;20307&quot; value=&quot;258&quot;/&gt;&lt;/object&gt;&lt;object type=&quot;3&quot; unique_id=&quot;10005&quot;&gt;&lt;property id=&quot;20148&quot; value=&quot;5&quot;/&gt;&lt;property id=&quot;20300&quot; value=&quot;Slide 2 - &amp;quot;Agenda&amp;quot;&quot;/&gt;&lt;property id=&quot;20307&quot; value=&quot;259&quot;/&gt;&lt;/object&gt;&lt;object type=&quot;3&quot; unique_id=&quot;10006&quot;&gt;&lt;property id=&quot;20148&quot; value=&quot;5&quot;/&gt;&lt;property id=&quot;20300&quot; value=&quot;Slide 3 - &amp;quot;Overview:&amp;quot;&quot;/&gt;&lt;property id=&quot;20307&quot; value=&quot;261&quot;/&gt;&lt;/object&gt;&lt;object type=&quot;3&quot; unique_id=&quot;10007&quot;&gt;&lt;property id=&quot;20148&quot; value=&quot;5&quot;/&gt;&lt;property id=&quot;20300&quot; value=&quot;Slide 4 - &amp;quot;Overview: Purpose&amp;quot;&quot;/&gt;&lt;property id=&quot;20307&quot; value=&quot;363&quot;/&gt;&lt;/object&gt;&lt;object type=&quot;3&quot; unique_id=&quot;10008&quot;&gt;&lt;property id=&quot;20148&quot; value=&quot;5&quot;/&gt;&lt;property id=&quot;20300&quot; value=&quot;Slide 5 - &amp;quot;Overview: Purpose&amp;quot;&quot;/&gt;&lt;property id=&quot;20307&quot; value=&quot;401&quot;/&gt;&lt;/object&gt;&lt;object type=&quot;3&quot; unique_id=&quot;10009&quot;&gt;&lt;property id=&quot;20148&quot; value=&quot;5&quot;/&gt;&lt;property id=&quot;20300&quot; value=&quot;Slide 6 - &amp;quot;WIA Awards&amp;quot;&quot;/&gt;&lt;property id=&quot;20307&quot; value=&quot;404&quot;/&gt;&lt;/object&gt;&lt;object type=&quot;3&quot; unique_id=&quot;10010&quot;&gt;&lt;property id=&quot;20148&quot; value=&quot;5&quot;/&gt;&lt;property id=&quot;20300&quot; value=&quot;Slide 7 - &amp;quot;Overview: Purpose&amp;quot;&quot;/&gt;&lt;property id=&quot;20307&quot; value=&quot;360&quot;/&gt;&lt;/object&gt;&lt;object type=&quot;3&quot; unique_id=&quot;10011&quot;&gt;&lt;property id=&quot;20148&quot; value=&quot;5&quot;/&gt;&lt;property id=&quot;20300&quot; value=&quot;Slide 8 - &amp;quot;Overview: Eligibility&amp;quot;&quot;/&gt;&lt;property id=&quot;20307&quot; value=&quot;361&quot;/&gt;&lt;/object&gt;&lt;object type=&quot;3&quot; unique_id=&quot;10012&quot;&gt;&lt;property id=&quot;20148&quot; value=&quot;5&quot;/&gt;&lt;property id=&quot;20300&quot; value=&quot;Slide 9 - &amp;quot;Overview: Application&amp;quot;&quot;/&gt;&lt;property id=&quot;20307&quot; value=&quot;359&quot;/&gt;&lt;/object&gt;&lt;object type=&quot;3&quot; unique_id=&quot;10013&quot;&gt;&lt;property id=&quot;20148&quot; value=&quot;5&quot;/&gt;&lt;property id=&quot;20300&quot; value=&quot;Slide 10 - &amp;quot;Need&amp;quot;&quot;/&gt;&lt;property id=&quot;20307&quot; value=&quot;405&quot;/&gt;&lt;/object&gt;&lt;object type=&quot;3&quot; unique_id=&quot;10014&quot;&gt;&lt;property id=&quot;20148&quot; value=&quot;5&quot;/&gt;&lt;property id=&quot;20300&quot; value=&quot;Slide 11 - &amp;quot;Overview: Submission&amp;quot;&quot;/&gt;&lt;property id=&quot;20307&quot; value=&quot;374&quot;/&gt;&lt;/object&gt;&lt;object type=&quot;3&quot; unique_id=&quot;10015&quot;&gt;&lt;property id=&quot;20148&quot; value=&quot;5&quot;/&gt;&lt;property id=&quot;20300&quot; value=&quot;Slide 12 - &amp;quot;Resources: WIA, Title II&amp;quot;&quot;/&gt;&lt;property id=&quot;20307&quot; value=&quot;362&quot;/&gt;&lt;/object&gt;&lt;object type=&quot;3&quot; unique_id=&quot;10016&quot;&gt;&lt;property id=&quot;20148&quot; value=&quot;5&quot;/&gt;&lt;property id=&quot;20300&quot; value=&quot;Slide 13 - &amp;quot;Resources: Guam State Plan&amp;quot;&quot;/&gt;&lt;property id=&quot;20307&quot; value=&quot;364&quot;/&gt;&lt;/object&gt;&lt;object type=&quot;3&quot; unique_id=&quot;10017&quot;&gt;&lt;property id=&quot;20148&quot; value=&quot;5&quot;/&gt;&lt;property id=&quot;20300&quot; value=&quot;Slide 14 - &amp;quot;Resources: Other&amp;quot;&quot;/&gt;&lt;property id=&quot;20307&quot; value=&quot;366&quot;/&gt;&lt;/object&gt;&lt;object type=&quot;3&quot; unique_id=&quot;10018&quot;&gt;&lt;property id=&quot;20148&quot; value=&quot;5&quot;/&gt;&lt;property id=&quot;20300&quot; value=&quot;Slide 15 - &amp;quot;WIA, Title II Proposal ~ Cover Page&amp;quot;&quot;/&gt;&lt;property id=&quot;20307&quot; value=&quot;367&quot;/&gt;&lt;/object&gt;&lt;object type=&quot;3&quot; unique_id=&quot;10019&quot;&gt;&lt;property id=&quot;20148&quot; value=&quot;5&quot;/&gt;&lt;property id=&quot;20300&quot; value=&quot;Slide 16 - &amp;quot;Think it through&amp;quot;&quot;/&gt;&lt;property id=&quot;20307&quot; value=&quot;406&quot;/&gt;&lt;/object&gt;&lt;object type=&quot;3&quot; unique_id=&quot;10020&quot;&gt;&lt;property id=&quot;20148&quot; value=&quot;5&quot;/&gt;&lt;property id=&quot;20300&quot; value=&quot;Slide 17 - &amp;quot;WIA, Title II Proposal ~ Abstract&amp;quot;&quot;/&gt;&lt;property id=&quot;20307&quot; value=&quot;368&quot;/&gt;&lt;/object&gt;&lt;object type=&quot;3&quot; unique_id=&quot;10021&quot;&gt;&lt;property id=&quot;20148&quot; value=&quot;5&quot;/&gt;&lt;property id=&quot;20300&quot; value=&quot;Slide 18 - &amp;quot;Describe, describe, describe&amp;quot;&quot;/&gt;&lt;property id=&quot;20307&quot; value=&quot;407&quot;/&gt;&lt;/object&gt;&lt;object type=&quot;3&quot; unique_id=&quot;10022&quot;&gt;&lt;property id=&quot;20148&quot; value=&quot;5&quot;/&gt;&lt;property id=&quot;20300&quot; value=&quot;Slide 19 - &amp;quot;WIA, Title II Proposal ~ Statement of Need&amp;quot;&quot;/&gt;&lt;property id=&quot;20307&quot; value=&quot;369&quot;/&gt;&lt;/object&gt;&lt;object type=&quot;3&quot; unique_id=&quot;10023&quot;&gt;&lt;property id=&quot;20148&quot; value=&quot;5&quot;/&gt;&lt;property id=&quot;20300&quot; value=&quot;Slide 20 - &amp;quot;WIA, Title II Proposal ~ Statement of Work&amp;quot;&quot;/&gt;&lt;property id=&quot;20307&quot; value=&quot;375&quot;/&gt;&lt;/object&gt;&lt;object type=&quot;3&quot; unique_id=&quot;10024&quot;&gt;&lt;property id=&quot;20148&quot; value=&quot;5&quot;/&gt;&lt;property id=&quot;20300&quot; value=&quot;Slide 21 - &amp;quot;WIA, Title II Proposal ~ Statement of Work&amp;quot;&quot;/&gt;&lt;property id=&quot;20307&quot; value=&quot;378&quot;/&gt;&lt;/object&gt;&lt;object type=&quot;3&quot; unique_id=&quot;10025&quot;&gt;&lt;property id=&quot;20148&quot; value=&quot;5&quot;/&gt;&lt;property id=&quot;20300&quot; value=&quot;Slide 22 - &amp;quot;WIA, Title II Proposal ~ Statement of Work&amp;quot;&quot;/&gt;&lt;property id=&quot;20307&quot; value=&quot;380&quot;/&gt;&lt;/object&gt;&lt;object type=&quot;3&quot; unique_id=&quot;10026&quot;&gt;&lt;property id=&quot;20148&quot; value=&quot;5&quot;/&gt;&lt;property id=&quot;20300&quot; value=&quot;Slide 23 - &amp;quot;WIA, Title II Proposal ~ Statement of Work&amp;quot;&quot;/&gt;&lt;property id=&quot;20307&quot; value=&quot;409&quot;/&gt;&lt;/object&gt;&lt;object type=&quot;3&quot; unique_id=&quot;10027&quot;&gt;&lt;property id=&quot;20148&quot; value=&quot;5&quot;/&gt;&lt;property id=&quot;20300&quot; value=&quot;Slide 24 - &amp;quot;WIA, Title II Proposal ~ Statement of Work&amp;quot;&quot;/&gt;&lt;property id=&quot;20307&quot; value=&quot;410&quot;/&gt;&lt;/object&gt;&lt;object type=&quot;3&quot; unique_id=&quot;10028&quot;&gt;&lt;property id=&quot;20148&quot; value=&quot;5&quot;/&gt;&lt;property id=&quot;20300&quot; value=&quot;Slide 25 - &amp;quot;WIA, Title II Proposal ~ Statement of Work&amp;quot;&quot;/&gt;&lt;property id=&quot;20307&quot; value=&quot;411&quot;/&gt;&lt;/object&gt;&lt;object type=&quot;3&quot; unique_id=&quot;10029&quot;&gt;&lt;property id=&quot;20148&quot; value=&quot;5&quot;/&gt;&lt;property id=&quot;20300&quot; value=&quot;Slide 26 - &amp;quot;WIA, Title II Proposal ~ Statement of Work&amp;quot;&quot;/&gt;&lt;property id=&quot;20307&quot; value=&quot;412&quot;/&gt;&lt;/object&gt;&lt;object type=&quot;3&quot; unique_id=&quot;10030&quot;&gt;&lt;property id=&quot;20148&quot; value=&quot;5&quot;/&gt;&lt;property id=&quot;20300&quot; value=&quot;Slide 27 - &amp;quot;WIA, Title II Proposal ~ Statement of Work&amp;quot;&quot;/&gt;&lt;property id=&quot;20307&quot; value=&quot;413&quot;/&gt;&lt;/object&gt;&lt;object type=&quot;3&quot; unique_id=&quot;10031&quot;&gt;&lt;property id=&quot;20148&quot; value=&quot;5&quot;/&gt;&lt;property id=&quot;20300&quot; value=&quot;Slide 28 - &amp;quot;WIA, Title II Proposal ~ Statement of Work&amp;quot;&quot;/&gt;&lt;property id=&quot;20307&quot; value=&quot;414&quot;/&gt;&lt;/object&gt;&lt;object type=&quot;3&quot; unique_id=&quot;10032&quot;&gt;&lt;property id=&quot;20148&quot; value=&quot;5&quot;/&gt;&lt;property id=&quot;20300&quot; value=&quot;Slide 29 - &amp;quot;WIA, Title II Proposal ~ Statement of Work&amp;quot;&quot;/&gt;&lt;property id=&quot;20307&quot; value=&quot;415&quot;/&gt;&lt;/object&gt;&lt;object type=&quot;3&quot; unique_id=&quot;10033&quot;&gt;&lt;property id=&quot;20148&quot; value=&quot;5&quot;/&gt;&lt;property id=&quot;20300&quot; value=&quot;Slide 30 - &amp;quot;WIA, Title II Proposal ~ Statement of Work&amp;quot;&quot;/&gt;&lt;property id=&quot;20307&quot; value=&quot;416&quot;/&gt;&lt;/object&gt;&lt;object type=&quot;3&quot; unique_id=&quot;10034&quot;&gt;&lt;property id=&quot;20148&quot; value=&quot;5&quot;/&gt;&lt;property id=&quot;20300&quot; value=&quot;Slide 31 - &amp;quot;WIA, Title II Proposal ~ Statement of Work&amp;quot;&quot;/&gt;&lt;property id=&quot;20307&quot; value=&quot;417&quot;/&gt;&lt;/object&gt;&lt;object type=&quot;3&quot; unique_id=&quot;10035&quot;&gt;&lt;property id=&quot;20148&quot; value=&quot;5&quot;/&gt;&lt;property id=&quot;20300&quot; value=&quot;Slide 32 - &amp;quot;WIA, Title II Proposal ~ Statement of Work&amp;quot;&quot;/&gt;&lt;property id=&quot;20307&quot; value=&quot;418&quot;/&gt;&lt;/object&gt;&lt;object type=&quot;3&quot; unique_id=&quot;10036&quot;&gt;&lt;property id=&quot;20148&quot; value=&quot;5&quot;/&gt;&lt;property id=&quot;20300&quot; value=&quot;Slide 33 - &amp;quot;WIA, Title II Proposal ~ Statement of Work&amp;quot;&quot;/&gt;&lt;property id=&quot;20307&quot; value=&quot;381&quot;/&gt;&lt;/object&gt;&lt;object type=&quot;3&quot; unique_id=&quot;10037&quot;&gt;&lt;property id=&quot;20148&quot; value=&quot;5&quot;/&gt;&lt;property id=&quot;20300&quot; value=&quot;Slide 34 - &amp;quot;WIA, Title II Proposal ~ Statement of Work&amp;quot;&quot;/&gt;&lt;property id=&quot;20307&quot; value=&quot;419&quot;/&gt;&lt;/object&gt;&lt;object type=&quot;3&quot; unique_id=&quot;10038&quot;&gt;&lt;property id=&quot;20148&quot; value=&quot;5&quot;/&gt;&lt;property id=&quot;20300&quot; value=&quot;Slide 35 - &amp;quot;WIA, Title II Proposal ~ Statement of Work&amp;quot;&quot;/&gt;&lt;property id=&quot;20307&quot; value=&quot;382&quot;/&gt;&lt;/object&gt;&lt;object type=&quot;3&quot; unique_id=&quot;10039&quot;&gt;&lt;property id=&quot;20148&quot; value=&quot;5&quot;/&gt;&lt;property id=&quot;20300&quot; value=&quot;Slide 36 - &amp;quot;WIA, Title II Proposal ~ Statement of Work&amp;quot;&quot;/&gt;&lt;property id=&quot;20307&quot; value=&quot;383&quot;/&gt;&lt;/object&gt;&lt;object type=&quot;3&quot; unique_id=&quot;10040&quot;&gt;&lt;property id=&quot;20148&quot; value=&quot;5&quot;/&gt;&lt;property id=&quot;20300&quot; value=&quot;Slide 37 - &amp;quot;WIA, Title II Proposal ~ Project Outcomes&amp;quot;&quot;/&gt;&lt;property id=&quot;20307&quot; value=&quot;376&quot;/&gt;&lt;/object&gt;&lt;object type=&quot;3&quot; unique_id=&quot;10041&quot;&gt;&lt;property id=&quot;20148&quot; value=&quot;5&quot;/&gt;&lt;property id=&quot;20300&quot; value=&quot;Slide 38 - &amp;quot;WIA, Title II Proposal ~ Project Outcomes&amp;quot;&quot;/&gt;&lt;property id=&quot;20307&quot; value=&quot;400&quot;/&gt;&lt;/object&gt;&lt;object type=&quot;3&quot; unique_id=&quot;10042&quot;&gt;&lt;property id=&quot;20148&quot; value=&quot;5&quot;/&gt;&lt;property id=&quot;20300&quot; value=&quot;Slide 39 - &amp;quot;WIA, Title II Proposal ~ Budget&amp;quot;&quot;/&gt;&lt;property id=&quot;20307&quot; value=&quot;377&quot;/&gt;&lt;/object&gt;&lt;object type=&quot;3&quot; unique_id=&quot;10043&quot;&gt;&lt;property id=&quot;20148&quot; value=&quot;5&quot;/&gt;&lt;property id=&quot;20300&quot; value=&quot;Slide 40 - &amp;quot;WIA, Title II Proposal ~ Budget&amp;quot;&quot;/&gt;&lt;property id=&quot;20307&quot; value=&quot;390&quot;/&gt;&lt;/object&gt;&lt;object type=&quot;3&quot; unique_id=&quot;10044&quot;&gt;&lt;property id=&quot;20148&quot; value=&quot;5&quot;/&gt;&lt;property id=&quot;20300&quot; value=&quot;Slide 41 - &amp;quot;WIA, Title II Proposal ~ Budget&amp;quot;&quot;/&gt;&lt;property id=&quot;20307&quot; value=&quot;391&quot;/&gt;&lt;/object&gt;&lt;object type=&quot;3&quot; unique_id=&quot;10045&quot;&gt;&lt;property id=&quot;20148&quot; value=&quot;5&quot;/&gt;&lt;property id=&quot;20300&quot; value=&quot;Slide 42 - &amp;quot;WIA, Title II Proposal ~ Budget&amp;quot;&quot;/&gt;&lt;property id=&quot;20307&quot; value=&quot;392&quot;/&gt;&lt;/object&gt;&lt;object type=&quot;3&quot; unique_id=&quot;10046&quot;&gt;&lt;property id=&quot;20148&quot; value=&quot;5&quot;/&gt;&lt;property id=&quot;20300&quot; value=&quot;Slide 43 - &amp;quot;WIA, Title II Proposal ~ Budget&amp;quot;&quot;/&gt;&lt;property id=&quot;20307&quot; value=&quot;393&quot;/&gt;&lt;/object&gt;&lt;object type=&quot;3&quot; unique_id=&quot;10047&quot;&gt;&lt;property id=&quot;20148&quot; value=&quot;5&quot;/&gt;&lt;property id=&quot;20300&quot; value=&quot;Slide 44 - &amp;quot;WIA, Title II Proposal ~ Budget&amp;quot;&quot;/&gt;&lt;property id=&quot;20307&quot; value=&quot;394&quot;/&gt;&lt;/object&gt;&lt;object type=&quot;3&quot; unique_id=&quot;10048&quot;&gt;&lt;property id=&quot;20148&quot; value=&quot;5&quot;/&gt;&lt;property id=&quot;20300&quot; value=&quot;Slide 45 - &amp;quot;WIA, Title II Proposal: Attachments&amp;quot;&quot;/&gt;&lt;property id=&quot;20307&quot; value=&quot;370&quot;/&gt;&lt;/object&gt;&lt;object type=&quot;3&quot; unique_id=&quot;10049&quot;&gt;&lt;property id=&quot;20148&quot; value=&quot;5&quot;/&gt;&lt;property id=&quot;20300&quot; value=&quot;Slide 46 - &amp;quot;Your Proposal&amp;quot;&quot;/&gt;&lt;property id=&quot;20307&quot; value=&quot;408&quot;/&gt;&lt;/object&gt;&lt;object type=&quot;3&quot; unique_id=&quot;10050&quot;&gt;&lt;property id=&quot;20148&quot; value=&quot;5&quot;/&gt;&lt;property id=&quot;20300&quot; value=&quot;Slide 47 - &amp;quot;Break Out Activity&amp;quot;&quot;/&gt;&lt;property id=&quot;20307&quot; value=&quot;371&quot;/&gt;&lt;/object&gt;&lt;object type=&quot;3&quot; unique_id=&quot;10051&quot;&gt;&lt;property id=&quot;20148&quot; value=&quot;5&quot;/&gt;&lt;property id=&quot;20300&quot; value=&quot;Slide 48 - &amp;quot;Reminders:&amp;quot;&quot;/&gt;&lt;property id=&quot;20307&quot; value=&quot;372&quot;/&gt;&lt;/object&gt;&lt;object type=&quot;3&quot; unique_id=&quot;10052&quot;&gt;&lt;property id=&quot;20148&quot; value=&quot;5&quot;/&gt;&lt;property id=&quot;20300&quot; value=&quot;Slide 49 - &amp;quot;Reminders:&amp;quot;&quot;/&gt;&lt;property id=&quot;20307&quot; value=&quot;397&quot;/&gt;&lt;/object&gt;&lt;object type=&quot;3&quot; unique_id=&quot;10053&quot;&gt;&lt;property id=&quot;20148&quot; value=&quot;5&quot;/&gt;&lt;property id=&quot;20300&quot; value=&quot;Slide 50 - &amp;quot;Reminders:&amp;quot;&quot;/&gt;&lt;property id=&quot;20307&quot; value=&quot;398&quot;/&gt;&lt;/object&gt;&lt;object type=&quot;3&quot; unique_id=&quot;10054&quot;&gt;&lt;property id=&quot;20148&quot; value=&quot;5&quot;/&gt;&lt;property id=&quot;20300&quot; value=&quot;Slide 51 - &amp;quot;Reminders:&amp;quot;&quot;/&gt;&lt;property id=&quot;20307&quot; value=&quot;399&quot;/&gt;&lt;/object&gt;&lt;object type=&quot;3&quot; unique_id=&quot;10055&quot;&gt;&lt;property id=&quot;20148&quot; value=&quot;5&quot;/&gt;&lt;property id=&quot;20300&quot; value=&quot;Slide 52 - &amp;quot;QUESTIONS&amp;quot;&quot;/&gt;&lt;property id=&quot;20307&quot; value=&quot;403&quot;/&gt;&lt;/object&gt;&lt;/object&gt;&lt;/object&gt;&lt;/database&gt;"/>
  <p:tag name="SECTOMILLISECCONVERTED" val="1"/>
</p:tagLst>
</file>

<file path=ppt/theme/theme1.xml><?xml version="1.0" encoding="utf-8"?>
<a:theme xmlns:a="http://schemas.openxmlformats.org/drawingml/2006/main" name="Training presentation- PowerPoint 2007—Discover the power of custom layouts">
  <a:themeElements>
    <a:clrScheme name="Training presentation- PowerPoint 2007—Discover the power of custom layout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Training presentation- PowerPoint 2007—Discover the power of custom layou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raining presentation- PowerPoint 2007—Discover the power of custom layou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aining presentation- PowerPoint 2007—Discover the power of custom layout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aining presentation- PowerPoint 2007—Discover the power of custom layout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aining presentation- PowerPoint 2007—Discover the power of custom layout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aining presentation- PowerPoint 2007—Discover the power of custom layout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aining presentation- PowerPoint 2007—Discover the power of custom layout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aining presentation- PowerPoint 2007—Discover the power of custom layout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aining presentation- PowerPoint 2007—Discover the power of custom layout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aining presentation- PowerPoint 2007—Discover the power of custom layout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aining presentation- PowerPoint 2007—Discover the power of custom layout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aining presentation- PowerPoint 2007—Discover the power of custom layout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aining presentation- PowerPoint 2007—Discover the power of custom layout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raining presentation- PowerPoint 2007—Discover the power of custom layouts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tint val="0"/>
              <a:shade val="0"/>
              <a:alpha val="0"/>
            </a:scheme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4381</TotalTime>
  <Words>1382</Words>
  <Application>Microsoft Office PowerPoint</Application>
  <PresentationFormat>On-screen Show (4:3)</PresentationFormat>
  <Paragraphs>301</Paragraphs>
  <Slides>13</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Calibri</vt:lpstr>
      <vt:lpstr>Century Schoolbook</vt:lpstr>
      <vt:lpstr>Corbel</vt:lpstr>
      <vt:lpstr>Khmer UI</vt:lpstr>
      <vt:lpstr>Times New Roman</vt:lpstr>
      <vt:lpstr>Training presentation- PowerPoint 2007—Discover the power of custom layouts</vt:lpstr>
      <vt:lpstr>Feathered</vt:lpstr>
      <vt:lpstr>2014-2020 Institutional Strategic Master Plan (ISMP) Updates</vt:lpstr>
      <vt:lpstr>PowerPoint Presentation</vt:lpstr>
      <vt:lpstr>Student-Centered Learning</vt:lpstr>
      <vt:lpstr>2013-2014 &amp; 2014-2015 GCC Graduates</vt:lpstr>
      <vt:lpstr>Physical Master Plan</vt:lpstr>
      <vt:lpstr>Student Engagement</vt:lpstr>
      <vt:lpstr>Resource Allocation</vt:lpstr>
      <vt:lpstr>Resource Allocation</vt:lpstr>
      <vt:lpstr>National Student Clearinghouse</vt:lpstr>
      <vt:lpstr>The GCC Brand</vt:lpstr>
      <vt:lpstr>Mission-driven Performance</vt:lpstr>
      <vt:lpstr>ISMP     Mission Excellence</vt:lpstr>
      <vt:lpstr>Accreditation Basics</vt:lpstr>
    </vt:vector>
  </TitlesOfParts>
  <Company>GCC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Assistance Workshop</dc:title>
  <dc:creator>User</dc:creator>
  <cp:lastModifiedBy>AAD GCC</cp:lastModifiedBy>
  <cp:revision>408</cp:revision>
  <cp:lastPrinted>2016-10-21T07:07:40Z</cp:lastPrinted>
  <dcterms:created xsi:type="dcterms:W3CDTF">2009-04-04T00:33:42Z</dcterms:created>
  <dcterms:modified xsi:type="dcterms:W3CDTF">2016-11-02T13:15:25Z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TC102562721033</vt:lpwstr>
  </property>
</Properties>
</file>